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000" dirty="0">
                <a:solidFill>
                  <a:srgbClr val="FF0000"/>
                </a:solidFill>
                <a:latin typeface="文鼎ＰＯＰ－４" panose="020B0602010101010101" pitchFamily="34" charset="-120"/>
                <a:ea typeface="文鼎ＰＯＰ－４" panose="020B0602010101010101" pitchFamily="34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1-472D-BD2E-787C0EB25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文鼎粗楷" panose="020B0609010101010101" pitchFamily="49" charset="-120"/>
                <a:ea typeface="文鼎粗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758615"/>
              </p:ext>
            </p:extLst>
          </p:nvPr>
        </p:nvGraphicFramePr>
        <p:xfrm>
          <a:off x="1187554" y="1634836"/>
          <a:ext cx="5905500" cy="409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91156"/>
              </p:ext>
            </p:extLst>
          </p:nvPr>
        </p:nvGraphicFramePr>
        <p:xfrm>
          <a:off x="1520515" y="1687946"/>
          <a:ext cx="6096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832946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3476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650011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38689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51904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65337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8653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24630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36872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0905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9055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12124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6802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文鼎ＰＯＰ－４</vt:lpstr>
      <vt:lpstr>文鼎甜妞體P</vt:lpstr>
      <vt:lpstr>文鼎粗楷</vt:lpstr>
      <vt:lpstr>文鼎新粗黑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2019-12-16T04:03:46Z</dcterms:modified>
</cp:coreProperties>
</file>