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99CC"/>
    <a:srgbClr val="FF00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61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3600" dirty="0"/>
              <a:t>年平均溫度</a:t>
            </a:r>
          </a:p>
        </c:rich>
      </c:tx>
      <c:layout>
        <c:manualLayout>
          <c:xMode val="edge"/>
          <c:yMode val="edge"/>
          <c:x val="0.5531400255090414"/>
          <c:y val="4.97087536723809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6.5329297515072673E-2"/>
          <c:y val="0.20100158572228907"/>
          <c:w val="0.89619153745597158"/>
          <c:h val="0.7053312796373620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gradFill>
              <a:gsLst>
                <a:gs pos="10000">
                  <a:schemeClr val="accent1">
                    <a:lumMod val="5000"/>
                    <a:lumOff val="95000"/>
                  </a:schemeClr>
                </a:gs>
                <a:gs pos="85000">
                  <a:srgbClr val="FBCAE5"/>
                </a:gs>
                <a:gs pos="38000">
                  <a:srgbClr val="FF99CC"/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15-45DB-9FF0-F954A52F36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rgbClr val="FF99CC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FF99CC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zh-TW" altLang="en-US" sz="2800" kern="1200" dirty="0" smtClean="0">
          <a:solidFill>
            <a:srgbClr val="FF99CC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22510" y="655226"/>
            <a:ext cx="7886700" cy="1325563"/>
          </a:xfrm>
        </p:spPr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圖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5370150"/>
              </p:ext>
            </p:extLst>
          </p:nvPr>
        </p:nvGraphicFramePr>
        <p:xfrm>
          <a:off x="1343891" y="1902558"/>
          <a:ext cx="6691745" cy="3832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969982"/>
              </p:ext>
            </p:extLst>
          </p:nvPr>
        </p:nvGraphicFramePr>
        <p:xfrm>
          <a:off x="1524000" y="1397000"/>
          <a:ext cx="60960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35196731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3892891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737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方法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">
                          <a:schemeClr val="accent1">
                            <a:lumMod val="5000"/>
                            <a:lumOff val="95000"/>
                          </a:schemeClr>
                        </a:gs>
                        <a:gs pos="85000">
                          <a:srgbClr val="FBCAE5"/>
                        </a:gs>
                        <a:gs pos="38000">
                          <a:srgbClr val="FF99CC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口訣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">
                          <a:schemeClr val="accent1">
                            <a:lumMod val="5000"/>
                            <a:lumOff val="95000"/>
                          </a:schemeClr>
                        </a:gs>
                        <a:gs pos="85000">
                          <a:srgbClr val="FBCAE5"/>
                        </a:gs>
                        <a:gs pos="38000">
                          <a:srgbClr val="FF99CC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41041241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lvl="1"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節能減碳救地球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冷氣控溫不外洩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">
                          <a:schemeClr val="accent1">
                            <a:lumMod val="5000"/>
                            <a:lumOff val="95000"/>
                          </a:schemeClr>
                        </a:gs>
                        <a:gs pos="85000">
                          <a:srgbClr val="FBCAE5"/>
                        </a:gs>
                        <a:gs pos="38000">
                          <a:srgbClr val="FF99CC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1639715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隨手關燈拔插頭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">
                          <a:schemeClr val="accent1">
                            <a:lumMod val="5000"/>
                            <a:lumOff val="95000"/>
                          </a:schemeClr>
                        </a:gs>
                        <a:gs pos="85000">
                          <a:srgbClr val="FBCAE5"/>
                        </a:gs>
                        <a:gs pos="38000">
                          <a:srgbClr val="FF99CC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83254655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省電燈具更省錢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">
                          <a:schemeClr val="accent1">
                            <a:lumMod val="5000"/>
                            <a:lumOff val="95000"/>
                          </a:schemeClr>
                        </a:gs>
                        <a:gs pos="85000">
                          <a:srgbClr val="FBCAE5"/>
                        </a:gs>
                        <a:gs pos="38000">
                          <a:srgbClr val="FF99CC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433055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節能省水看標章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">
                          <a:schemeClr val="accent1">
                            <a:lumMod val="5000"/>
                            <a:lumOff val="95000"/>
                          </a:schemeClr>
                        </a:gs>
                        <a:gs pos="85000">
                          <a:srgbClr val="FBCAE5"/>
                        </a:gs>
                        <a:gs pos="38000">
                          <a:srgbClr val="FF99CC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1399332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鐵馬步行兼保健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">
                          <a:schemeClr val="accent1">
                            <a:lumMod val="5000"/>
                            <a:lumOff val="95000"/>
                          </a:schemeClr>
                        </a:gs>
                        <a:gs pos="85000">
                          <a:srgbClr val="FBCAE5"/>
                        </a:gs>
                        <a:gs pos="38000">
                          <a:srgbClr val="FF99CC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6009786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每週一天不開車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">
                          <a:schemeClr val="accent1">
                            <a:lumMod val="5000"/>
                            <a:lumOff val="95000"/>
                          </a:schemeClr>
                        </a:gs>
                        <a:gs pos="85000">
                          <a:srgbClr val="FBCAE5"/>
                        </a:gs>
                        <a:gs pos="38000">
                          <a:srgbClr val="FF99CC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203688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選車用車助減碳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">
                          <a:schemeClr val="accent1">
                            <a:lumMod val="5000"/>
                            <a:lumOff val="95000"/>
                          </a:schemeClr>
                        </a:gs>
                        <a:gs pos="85000">
                          <a:srgbClr val="FBCAE5"/>
                        </a:gs>
                        <a:gs pos="38000">
                          <a:srgbClr val="FF99CC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97428192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多吃蔬食少吃肉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">
                          <a:schemeClr val="accent1">
                            <a:lumMod val="5000"/>
                            <a:lumOff val="95000"/>
                          </a:schemeClr>
                        </a:gs>
                        <a:gs pos="85000">
                          <a:srgbClr val="FBCAE5"/>
                        </a:gs>
                        <a:gs pos="38000">
                          <a:srgbClr val="FF99CC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34379975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自備杯筷帕與袋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">
                          <a:schemeClr val="accent1">
                            <a:lumMod val="5000"/>
                            <a:lumOff val="95000"/>
                          </a:schemeClr>
                        </a:gs>
                        <a:gs pos="85000">
                          <a:srgbClr val="FBCAE5"/>
                        </a:gs>
                        <a:gs pos="38000">
                          <a:srgbClr val="FF99CC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36671211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gradFill>
                      <a:gsLst>
                        <a:gs pos="10000">
                          <a:schemeClr val="accent1">
                            <a:lumMod val="5000"/>
                            <a:lumOff val="95000"/>
                          </a:schemeClr>
                        </a:gs>
                        <a:gs pos="85000">
                          <a:srgbClr val="FBCAE5"/>
                        </a:gs>
                        <a:gs pos="38000">
                          <a:srgbClr val="FF99CC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惜用資源顧地球</a:t>
                      </a:r>
                    </a:p>
                  </a:txBody>
                  <a:tcPr marL="9525" marR="9525" marT="9525" marB="0" anchor="ctr">
                    <a:gradFill>
                      <a:gsLst>
                        <a:gs pos="10000">
                          <a:schemeClr val="accent1">
                            <a:lumMod val="5000"/>
                            <a:lumOff val="95000"/>
                          </a:schemeClr>
                        </a:gs>
                        <a:gs pos="85000">
                          <a:srgbClr val="FBCAE5"/>
                        </a:gs>
                        <a:gs pos="38000">
                          <a:srgbClr val="FF99CC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378534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1902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4" baseType="lpstr">
      <vt:lpstr>Lucida Sans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23</cp:revision>
  <dcterms:created xsi:type="dcterms:W3CDTF">2017-12-09T08:36:57Z</dcterms:created>
  <dcterms:modified xsi:type="dcterms:W3CDTF">2019-12-16T04:04:07Z</dcterms:modified>
</cp:coreProperties>
</file>