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99FF"/>
    <a:srgbClr val="CCECFF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400" dirty="0">
                <a:solidFill>
                  <a:srgbClr val="99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28354291534453E-2"/>
          <c:y val="0.22977480816262225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100000">
                  <a:srgbClr val="CCECFF"/>
                </a:gs>
                <a:gs pos="56000">
                  <a:srgbClr val="CCECFF"/>
                </a:gs>
                <a:gs pos="2000">
                  <a:srgbClr val="CC99FF"/>
                </a:gs>
              </a:gsLst>
              <a:lin ang="5400000" scaled="1"/>
              <a:tileRect/>
            </a:gradFill>
            <a:ln>
              <a:noFill/>
            </a:ln>
            <a:effectLst>
              <a:softEdge rad="31750"/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D-480E-91DB-363DF0DAE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CC99FF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999FF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...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清松手寫體2" panose="00000500000000000000" pitchFamily="2" charset="-120"/>
              <a:ea typeface="清松手寫體2" panose="00000500000000000000" pitchFamily="2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141236"/>
              </p:ext>
            </p:extLst>
          </p:nvPr>
        </p:nvGraphicFramePr>
        <p:xfrm>
          <a:off x="1092777" y="1745672"/>
          <a:ext cx="6958446" cy="403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……</a:t>
            </a: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36531"/>
              </p:ext>
            </p:extLst>
          </p:nvPr>
        </p:nvGraphicFramePr>
        <p:xfrm>
          <a:off x="1524000" y="1762861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3675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8909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CC99FF"/>
                        </a:gs>
                        <a:gs pos="0">
                          <a:srgbClr val="CC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CC99FF"/>
                        </a:gs>
                        <a:gs pos="0">
                          <a:srgbClr val="CC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714177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27000">
                          <a:srgbClr val="CCECFF"/>
                        </a:gs>
                        <a:gs pos="10000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rgbClr val="CCEC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3019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rgbClr val="CCEC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24616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rgbClr val="CCEC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034859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rgbClr val="CCEC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46039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>
                      <a:gsLst>
                        <a:gs pos="50000">
                          <a:srgbClr val="CCEC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8358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CCECFF"/>
                        </a:gs>
                        <a:gs pos="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366817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CCECFF"/>
                        </a:gs>
                        <a:gs pos="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141317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CCECFF"/>
                        </a:gs>
                        <a:gs pos="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98351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CCECFF"/>
                        </a:gs>
                        <a:gs pos="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32389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CCECFF"/>
                        </a:gs>
                        <a:gs pos="0">
                          <a:srgbClr val="CC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827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更詳盡的全球暖化資訊：</a:t>
            </a:r>
            <a:r>
              <a:rPr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清松手寫體1</vt:lpstr>
      <vt:lpstr>清松手寫體2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2019-12-16T04:01:38Z</dcterms:modified>
</cp:coreProperties>
</file>