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66CCFF"/>
    <a:srgbClr val="00FFFF"/>
    <a:srgbClr val="CCFFFF"/>
    <a:srgbClr val="FFCC99"/>
    <a:srgbClr val="FF99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CC99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8813178569071566"/>
          <c:y val="2.5851062259840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8066165236808098E-2"/>
          <c:y val="0.1933946353568014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99FFCC"/>
                </a:gs>
                <a:gs pos="54000">
                  <a:srgbClr val="00FFFF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4-4867-8595-DA379D0B1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0255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CC66F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FF99CC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970603"/>
              </p:ext>
            </p:extLst>
          </p:nvPr>
        </p:nvGraphicFramePr>
        <p:xfrm>
          <a:off x="794958" y="1902558"/>
          <a:ext cx="7379223" cy="393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74898"/>
              </p:ext>
            </p:extLst>
          </p:nvPr>
        </p:nvGraphicFramePr>
        <p:xfrm>
          <a:off x="1676400" y="1902556"/>
          <a:ext cx="5940115" cy="426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15">
                  <a:extLst>
                    <a:ext uri="{9D8B030D-6E8A-4147-A177-3AD203B41FA5}">
                      <a16:colId xmlns:a16="http://schemas.microsoft.com/office/drawing/2014/main" val="23468621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63316427"/>
                    </a:ext>
                  </a:extLst>
                </a:gridCol>
              </a:tblGrid>
              <a:tr h="385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9069988"/>
                  </a:ext>
                </a:extLst>
              </a:tr>
              <a:tr h="385183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2582988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09018"/>
                  </a:ext>
                </a:extLst>
              </a:tr>
              <a:tr h="4172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719317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1407875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89783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370819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2400611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771313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808847"/>
                  </a:ext>
                </a:extLst>
              </a:tr>
              <a:tr h="3851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細標準楷體" panose="020B0602010101010101" pitchFamily="34" charset="-120"/>
                          <a:ea typeface="文鼎細標準楷體" panose="020B0602010101010101" pitchFamily="34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801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文鼎細標準楷體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2019-12-16T04:01:46Z</dcterms:modified>
</cp:coreProperties>
</file>