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80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72" y="20050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4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FF0000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  <p:sndAc>
          <p:stSnd>
            <p:snd r:embed="rId2" name="push.wav"/>
          </p:stSnd>
        </p:sndAc>
      </p:transition>
    </mc:Choice>
    <mc:Fallback>
      <p:transition spd="med" advClick="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地球溫度的改變，氣象異常、水災、旱災、傳染病散播、物種滅絕</a:t>
            </a:r>
            <a:r>
              <a:rPr lang="en-US" altLang="zh-TW" sz="3200" dirty="0" smtClean="0"/>
              <a:t>...</a:t>
            </a:r>
            <a:r>
              <a:rPr lang="zh-TW" altLang="en-US" sz="3200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687723" y="3223939"/>
            <a:ext cx="3881870" cy="29477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pull/>
        <p:sndAc>
          <p:stSnd>
            <p:snd r:embed="rId2" name="wind.wav"/>
          </p:stSnd>
        </p:sndAc>
      </p:transition>
    </mc:Choice>
    <mc:Fallback>
      <p:transition advClick="0">
        <p:pull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02558"/>
            <a:ext cx="7655967" cy="41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ransition spd="slow" advClick="0">
    <p:pu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人類的文明與科技，像汽車、工廠、飛機、發電廠</a:t>
            </a:r>
            <a:r>
              <a:rPr lang="en-US" altLang="zh-TW" sz="3200" dirty="0" smtClean="0"/>
              <a:t>……</a:t>
            </a:r>
            <a:r>
              <a:rPr lang="zh-TW" altLang="en-US" sz="3200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  <p:sndAc>
          <p:stSnd>
            <p:snd r:embed="rId2" name="cashreg.wav"/>
          </p:stSnd>
        </p:sndAc>
      </p:transition>
    </mc:Choice>
    <mc:Fallback>
      <p:transition spd="slow" advClick="0">
        <p:circl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31755"/>
              </p:ext>
            </p:extLst>
          </p:nvPr>
        </p:nvGraphicFramePr>
        <p:xfrm>
          <a:off x="1520515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451332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6063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483298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2213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69285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386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1731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034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0639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287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290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23472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02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  <p:sndAc>
          <p:stSnd>
            <p:snd r:embed="rId2" name="breeze.wav"/>
          </p:stSnd>
        </p:sndAc>
      </p:transition>
    </mc:Choice>
    <mc:Fallback>
      <p:transition spd="slow" advClick="0">
        <p:split orient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Bahnschrift Light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2019-12-16T04:01:48Z</dcterms:modified>
</cp:coreProperties>
</file>