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書法中楷加框（注音填空）" panose="02010609010101010101" pitchFamily="49" charset="-120"/>
                <a:ea typeface="書法中楷加框（注音填空）" panose="0201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264830855673116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921789902602322E-2"/>
          <c:y val="0.12440151999415024"/>
          <c:w val="0.90118467228006982"/>
          <c:h val="0.707627804287779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F-424E-8AFF-11CD0DE9E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631923"/>
              </p:ext>
            </p:extLst>
          </p:nvPr>
        </p:nvGraphicFramePr>
        <p:xfrm>
          <a:off x="1136073" y="1510145"/>
          <a:ext cx="6480442" cy="437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60351"/>
              </p:ext>
            </p:extLst>
          </p:nvPr>
        </p:nvGraphicFramePr>
        <p:xfrm>
          <a:off x="1520515" y="1729509"/>
          <a:ext cx="6096000" cy="421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065515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574713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554546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91080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064530"/>
                  </a:ext>
                </a:extLst>
              </a:tr>
              <a:tr h="4414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4487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6023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4144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533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14855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9098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91017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0227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文鼎新潮ＰＯＰ體P</vt:lpstr>
      <vt:lpstr>文鼎疊圓體</vt:lpstr>
      <vt:lpstr>書法中楷加框（注音填空）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2019-12-16T04:00:58Z</dcterms:modified>
</cp:coreProperties>
</file>