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3997" autoAdjust="0"/>
  </p:normalViewPr>
  <p:slideViewPr>
    <p:cSldViewPr snapToGrid="0">
      <p:cViewPr varScale="1">
        <p:scale>
          <a:sx n="73" d="100"/>
          <a:sy n="73" d="100"/>
        </p:scale>
        <p:origin x="52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5-4010-8B82-42197DD3F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救救北極熊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76644" y="3486322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6866" y="748145"/>
            <a:ext cx="8038369" cy="124243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323309"/>
              </p:ext>
            </p:extLst>
          </p:nvPr>
        </p:nvGraphicFramePr>
        <p:xfrm>
          <a:off x="1318420" y="2351288"/>
          <a:ext cx="6093762" cy="323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510" y="368464"/>
            <a:ext cx="7886700" cy="1141369"/>
          </a:xfrm>
        </p:spPr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47058"/>
              </p:ext>
            </p:extLst>
          </p:nvPr>
        </p:nvGraphicFramePr>
        <p:xfrm>
          <a:off x="1745672" y="1607528"/>
          <a:ext cx="5081134" cy="4156357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38500" dist="50800" dir="5400000" sy="-100000" algn="bl" rotWithShape="0"/>
                </a:effectLst>
                <a:tableStyleId>{5C22544A-7EE6-4342-B048-85BDC9FD1C3A}</a:tableStyleId>
              </a:tblPr>
              <a:tblGrid>
                <a:gridCol w="2540567">
                  <a:extLst>
                    <a:ext uri="{9D8B030D-6E8A-4147-A177-3AD203B41FA5}">
                      <a16:colId xmlns:a16="http://schemas.microsoft.com/office/drawing/2014/main" val="98804479"/>
                    </a:ext>
                  </a:extLst>
                </a:gridCol>
                <a:gridCol w="2540567">
                  <a:extLst>
                    <a:ext uri="{9D8B030D-6E8A-4147-A177-3AD203B41FA5}">
                      <a16:colId xmlns:a16="http://schemas.microsoft.com/office/drawing/2014/main" val="4185764895"/>
                    </a:ext>
                  </a:extLst>
                </a:gridCol>
              </a:tblGrid>
              <a:tr h="512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8115036"/>
                  </a:ext>
                </a:extLst>
              </a:tr>
              <a:tr h="364414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7023273"/>
                  </a:ext>
                </a:extLst>
              </a:tr>
              <a:tr h="3644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25332"/>
                  </a:ext>
                </a:extLst>
              </a:tr>
              <a:tr h="3644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8884473"/>
                  </a:ext>
                </a:extLst>
              </a:tr>
              <a:tr h="3644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2642729"/>
                  </a:ext>
                </a:extLst>
              </a:tr>
              <a:tr h="3644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5461919"/>
                  </a:ext>
                </a:extLst>
              </a:tr>
              <a:tr h="3644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6601993"/>
                  </a:ext>
                </a:extLst>
              </a:tr>
              <a:tr h="3644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1887505"/>
                  </a:ext>
                </a:extLst>
              </a:tr>
              <a:tr h="3644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4460411"/>
                  </a:ext>
                </a:extLst>
              </a:tr>
              <a:tr h="3644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0947566"/>
                  </a:ext>
                </a:extLst>
              </a:tr>
              <a:tr h="3644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011231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342909" y="123305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226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微軟正黑體</vt:lpstr>
      <vt:lpstr>新細明體</vt:lpstr>
      <vt:lpstr>標楷體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24</cp:revision>
  <dcterms:created xsi:type="dcterms:W3CDTF">2017-12-09T08:36:57Z</dcterms:created>
  <dcterms:modified xsi:type="dcterms:W3CDTF">2019-12-16T04:07:24Z</dcterms:modified>
</cp:coreProperties>
</file>