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80" d="100"/>
          <a:sy n="80" d="100"/>
        </p:scale>
        <p:origin x="3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0-46F3-83C0-A943D593E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>
                <a:schemeClr val="accent3">
                  <a:satMod val="175000"/>
                  <a:alpha val="40000"/>
                </a:schemeClr>
              </a:glo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rush Script MT" panose="03060802040406070304" pitchFamily="66" charset="0"/>
                <a:ea typeface="標楷體" panose="03000509000000000000" pitchFamily="65" charset="-120"/>
              </a:rPr>
              <a:t>全球暖化的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rush Script MT" panose="03060802040406070304" pitchFamily="66" charset="0"/>
                <a:ea typeface="標楷體" panose="03000509000000000000" pitchFamily="65" charset="-120"/>
              </a:rPr>
              <a:t>影響 </a:t>
            </a:r>
            <a:endParaRPr lang="zh-TW" altLang="en-US" dirty="0" smtClean="0">
              <a:solidFill>
                <a:schemeClr val="bg1">
                  <a:lumMod val="50000"/>
                </a:schemeClr>
              </a:solidFill>
              <a:latin typeface="Brush Script MT" panose="03060802040406070304" pitchFamily="66" charset="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...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632903"/>
            <a:ext cx="7886700" cy="1325563"/>
          </a:xfrm>
          <a:effectLst>
            <a:glow rad="1879600">
              <a:schemeClr val="accent1"/>
            </a:glow>
          </a:effectLst>
        </p:spPr>
        <p:txBody>
          <a:bodyPr/>
          <a:lstStyle/>
          <a:p>
            <a:r>
              <a:rPr lang="zh-TW" altLang="en-US" dirty="0" smtClean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全球溫度上升統計表</a:t>
            </a:r>
            <a:endParaRPr lang="zh-TW" altLang="en-US" dirty="0" smtClean="0">
              <a:ln>
                <a:solidFill>
                  <a:srgbClr val="FFC00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423909"/>
              </p:ext>
            </p:extLst>
          </p:nvPr>
        </p:nvGraphicFramePr>
        <p:xfrm>
          <a:off x="2019300" y="2032635"/>
          <a:ext cx="5105400" cy="279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400053"/>
              </p:ext>
            </p:extLst>
          </p:nvPr>
        </p:nvGraphicFramePr>
        <p:xfrm>
          <a:off x="1524000" y="1397002"/>
          <a:ext cx="6096000" cy="445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42">
                  <a:extLst>
                    <a:ext uri="{9D8B030D-6E8A-4147-A177-3AD203B41FA5}">
                      <a16:colId xmlns:a16="http://schemas.microsoft.com/office/drawing/2014/main" val="685270333"/>
                    </a:ext>
                  </a:extLst>
                </a:gridCol>
                <a:gridCol w="3108158">
                  <a:extLst>
                    <a:ext uri="{9D8B030D-6E8A-4147-A177-3AD203B41FA5}">
                      <a16:colId xmlns:a16="http://schemas.microsoft.com/office/drawing/2014/main" val="1154903906"/>
                    </a:ext>
                  </a:extLst>
                </a:gridCol>
              </a:tblGrid>
              <a:tr h="37086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 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9879269"/>
                  </a:ext>
                </a:extLst>
              </a:tr>
              <a:tr h="370862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9277516"/>
                  </a:ext>
                </a:extLst>
              </a:tr>
              <a:tr h="370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5076788"/>
                  </a:ext>
                </a:extLst>
              </a:tr>
              <a:tr h="370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1649717"/>
                  </a:ext>
                </a:extLst>
              </a:tr>
              <a:tr h="370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4900046"/>
                  </a:ext>
                </a:extLst>
              </a:tr>
              <a:tr h="370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536563"/>
                  </a:ext>
                </a:extLst>
              </a:tr>
              <a:tr h="370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397488"/>
                  </a:ext>
                </a:extLst>
              </a:tr>
              <a:tr h="370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7939172"/>
                  </a:ext>
                </a:extLst>
              </a:tr>
              <a:tr h="370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1728539"/>
                  </a:ext>
                </a:extLst>
              </a:tr>
              <a:tr h="370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4948839"/>
                  </a:ext>
                </a:extLst>
              </a:tr>
              <a:tr h="370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6077977"/>
                  </a:ext>
                </a:extLst>
              </a:tr>
              <a:tr h="3708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407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華康海報體 Std W12</vt:lpstr>
      <vt:lpstr>微軟正黑體</vt:lpstr>
      <vt:lpstr>新細明體</vt:lpstr>
      <vt:lpstr>標楷體</vt:lpstr>
      <vt:lpstr>Arial</vt:lpstr>
      <vt:lpstr>Brush Script MT</vt:lpstr>
      <vt:lpstr>Calibri</vt:lpstr>
      <vt:lpstr>Liberation Serif</vt:lpstr>
      <vt:lpstr>Office 佈景主題</vt:lpstr>
      <vt:lpstr>PowerPoint 簡報</vt:lpstr>
      <vt:lpstr>全球暖化的影響 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2019-12-16T04:01:16Z</dcterms:modified>
</cp:coreProperties>
</file>