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3202899803697671E-2"/>
          <c:y val="0.16563649171767661"/>
          <c:w val="0.9074197015360389"/>
          <c:h val="0.686938055307313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15000">
                  <a:srgbClr val="FFC000"/>
                </a:gs>
                <a:gs pos="0">
                  <a:srgbClr val="FF0000"/>
                </a:gs>
                <a:gs pos="78000">
                  <a:srgbClr val="002060"/>
                </a:gs>
                <a:gs pos="59000">
                  <a:srgbClr val="0070C0"/>
                </a:gs>
                <a:gs pos="45000">
                  <a:srgbClr val="00B050"/>
                </a:gs>
                <a:gs pos="29000">
                  <a:srgbClr val="FFFF00"/>
                </a:gs>
                <a:gs pos="100000">
                  <a:srgbClr val="7030A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33-47F3-852B-7F845FFC6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0" kern="1200" cap="none" spc="0" dirty="0">
          <a:ln w="0"/>
          <a:solidFill>
            <a:srgbClr val="FF0000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文鼎新中特黑" panose="020B0609010101010101" pitchFamily="49" charset="-120"/>
          <a:ea typeface="文鼎新中特黑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 cap="none" spc="0">
          <a:ln w="0"/>
          <a:solidFill>
            <a:srgbClr val="FFFF00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文鼎新粗黑" panose="020B0609010101010101" pitchFamily="49" charset="-120"/>
          <a:ea typeface="文鼎新粗黑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815393"/>
              </p:ext>
            </p:extLst>
          </p:nvPr>
        </p:nvGraphicFramePr>
        <p:xfrm>
          <a:off x="628650" y="1565565"/>
          <a:ext cx="8180559" cy="4475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696650"/>
              </p:ext>
            </p:extLst>
          </p:nvPr>
        </p:nvGraphicFramePr>
        <p:xfrm>
          <a:off x="1496291" y="1902558"/>
          <a:ext cx="6123709" cy="4266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709">
                  <a:extLst>
                    <a:ext uri="{9D8B030D-6E8A-4147-A177-3AD203B41FA5}">
                      <a16:colId xmlns:a16="http://schemas.microsoft.com/office/drawing/2014/main" val="380688003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87697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800" b="0" i="0" u="none" strike="noStrike" dirty="0" smtClean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5000">
                          <a:srgbClr val="FFC000"/>
                        </a:gs>
                        <a:gs pos="0">
                          <a:srgbClr val="FF0000"/>
                        </a:gs>
                        <a:gs pos="78000">
                          <a:srgbClr val="002060"/>
                        </a:gs>
                        <a:gs pos="59000">
                          <a:srgbClr val="0070C0"/>
                        </a:gs>
                        <a:gs pos="45000">
                          <a:srgbClr val="00B050"/>
                        </a:gs>
                        <a:gs pos="29000">
                          <a:srgbClr val="FFFF00"/>
                        </a:gs>
                        <a:gs pos="100000">
                          <a:srgbClr val="7030A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>
                    <a:gradFill>
                      <a:gsLst>
                        <a:gs pos="15000">
                          <a:srgbClr val="FFC000"/>
                        </a:gs>
                        <a:gs pos="0">
                          <a:srgbClr val="FF0000"/>
                        </a:gs>
                        <a:gs pos="78000">
                          <a:srgbClr val="002060"/>
                        </a:gs>
                        <a:gs pos="59000">
                          <a:srgbClr val="0070C0"/>
                        </a:gs>
                        <a:gs pos="45000">
                          <a:srgbClr val="00B050"/>
                        </a:gs>
                        <a:gs pos="29000">
                          <a:srgbClr val="FFFF00"/>
                        </a:gs>
                        <a:gs pos="100000">
                          <a:srgbClr val="7030A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38309620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b="0" i="0" u="none" strike="noStrike" dirty="0">
                          <a:solidFill>
                            <a:srgbClr val="FFFF00"/>
                          </a:solidFill>
                          <a:effectLst/>
                          <a:latin typeface="文鼎粗黑" panose="020B0609010101010101" pitchFamily="49" charset="-120"/>
                          <a:ea typeface="文鼎粗黑" panose="020B0609010101010101" pitchFamily="49" charset="-120"/>
                        </a:rPr>
                        <a:t>節能減碳救地球</a:t>
                      </a:r>
                    </a:p>
                  </a:txBody>
                  <a:tcPr marL="9525" marR="9525" marT="9525" marB="0" anchor="ctr">
                    <a:gradFill>
                      <a:gsLst>
                        <a:gs pos="15000">
                          <a:srgbClr val="FFC000"/>
                        </a:gs>
                        <a:gs pos="0">
                          <a:srgbClr val="FF0000"/>
                        </a:gs>
                        <a:gs pos="78000">
                          <a:srgbClr val="002060"/>
                        </a:gs>
                        <a:gs pos="59000">
                          <a:srgbClr val="0070C0"/>
                        </a:gs>
                        <a:gs pos="45000">
                          <a:srgbClr val="00B050"/>
                        </a:gs>
                        <a:gs pos="29000">
                          <a:srgbClr val="FFFF00"/>
                        </a:gs>
                        <a:gs pos="100000">
                          <a:srgbClr val="7030A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>
                    <a:gradFill>
                      <a:gsLst>
                        <a:gs pos="15000">
                          <a:srgbClr val="FFC000"/>
                        </a:gs>
                        <a:gs pos="0">
                          <a:srgbClr val="FF0000"/>
                        </a:gs>
                        <a:gs pos="78000">
                          <a:srgbClr val="002060"/>
                        </a:gs>
                        <a:gs pos="59000">
                          <a:srgbClr val="0070C0"/>
                        </a:gs>
                        <a:gs pos="45000">
                          <a:srgbClr val="00B050"/>
                        </a:gs>
                        <a:gs pos="29000">
                          <a:srgbClr val="FFFF00"/>
                        </a:gs>
                        <a:gs pos="100000">
                          <a:srgbClr val="7030A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75661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>
                    <a:gradFill>
                      <a:gsLst>
                        <a:gs pos="15000">
                          <a:srgbClr val="FFC000"/>
                        </a:gs>
                        <a:gs pos="0">
                          <a:srgbClr val="FF0000"/>
                        </a:gs>
                        <a:gs pos="78000">
                          <a:srgbClr val="002060"/>
                        </a:gs>
                        <a:gs pos="59000">
                          <a:srgbClr val="0070C0"/>
                        </a:gs>
                        <a:gs pos="45000">
                          <a:srgbClr val="00B050"/>
                        </a:gs>
                        <a:gs pos="29000">
                          <a:srgbClr val="FFFF00"/>
                        </a:gs>
                        <a:gs pos="100000">
                          <a:srgbClr val="7030A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046200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>
                    <a:gradFill>
                      <a:gsLst>
                        <a:gs pos="15000">
                          <a:srgbClr val="FFC000"/>
                        </a:gs>
                        <a:gs pos="0">
                          <a:srgbClr val="FF0000"/>
                        </a:gs>
                        <a:gs pos="78000">
                          <a:srgbClr val="002060"/>
                        </a:gs>
                        <a:gs pos="59000">
                          <a:srgbClr val="0070C0"/>
                        </a:gs>
                        <a:gs pos="45000">
                          <a:srgbClr val="00B050"/>
                        </a:gs>
                        <a:gs pos="29000">
                          <a:srgbClr val="FFFF00"/>
                        </a:gs>
                        <a:gs pos="100000">
                          <a:srgbClr val="7030A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512704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>
                    <a:gradFill>
                      <a:gsLst>
                        <a:gs pos="15000">
                          <a:srgbClr val="FFC000"/>
                        </a:gs>
                        <a:gs pos="0">
                          <a:srgbClr val="FF0000"/>
                        </a:gs>
                        <a:gs pos="78000">
                          <a:srgbClr val="002060"/>
                        </a:gs>
                        <a:gs pos="59000">
                          <a:srgbClr val="0070C0"/>
                        </a:gs>
                        <a:gs pos="45000">
                          <a:srgbClr val="00B050"/>
                        </a:gs>
                        <a:gs pos="29000">
                          <a:srgbClr val="FFFF00"/>
                        </a:gs>
                        <a:gs pos="100000">
                          <a:srgbClr val="7030A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801078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>
                    <a:gradFill>
                      <a:gsLst>
                        <a:gs pos="15000">
                          <a:srgbClr val="FFC000"/>
                        </a:gs>
                        <a:gs pos="0">
                          <a:srgbClr val="FF0000"/>
                        </a:gs>
                        <a:gs pos="78000">
                          <a:srgbClr val="002060"/>
                        </a:gs>
                        <a:gs pos="59000">
                          <a:srgbClr val="0070C0"/>
                        </a:gs>
                        <a:gs pos="45000">
                          <a:srgbClr val="00B050"/>
                        </a:gs>
                        <a:gs pos="29000">
                          <a:srgbClr val="FFFF00"/>
                        </a:gs>
                        <a:gs pos="100000">
                          <a:srgbClr val="7030A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685849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>
                    <a:gradFill>
                      <a:gsLst>
                        <a:gs pos="15000">
                          <a:srgbClr val="FFC000"/>
                        </a:gs>
                        <a:gs pos="0">
                          <a:srgbClr val="FF0000"/>
                        </a:gs>
                        <a:gs pos="78000">
                          <a:srgbClr val="002060"/>
                        </a:gs>
                        <a:gs pos="59000">
                          <a:srgbClr val="0070C0"/>
                        </a:gs>
                        <a:gs pos="45000">
                          <a:srgbClr val="00B050"/>
                        </a:gs>
                        <a:gs pos="29000">
                          <a:srgbClr val="FFFF00"/>
                        </a:gs>
                        <a:gs pos="100000">
                          <a:srgbClr val="7030A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17655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>
                    <a:gradFill>
                      <a:gsLst>
                        <a:gs pos="15000">
                          <a:srgbClr val="FFC000"/>
                        </a:gs>
                        <a:gs pos="0">
                          <a:srgbClr val="FF0000"/>
                        </a:gs>
                        <a:gs pos="78000">
                          <a:srgbClr val="002060"/>
                        </a:gs>
                        <a:gs pos="59000">
                          <a:srgbClr val="0070C0"/>
                        </a:gs>
                        <a:gs pos="45000">
                          <a:srgbClr val="00B050"/>
                        </a:gs>
                        <a:gs pos="29000">
                          <a:srgbClr val="FFFF00"/>
                        </a:gs>
                        <a:gs pos="100000">
                          <a:srgbClr val="7030A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611727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>
                    <a:gradFill>
                      <a:gsLst>
                        <a:gs pos="15000">
                          <a:srgbClr val="FFC000"/>
                        </a:gs>
                        <a:gs pos="0">
                          <a:srgbClr val="FF0000"/>
                        </a:gs>
                        <a:gs pos="78000">
                          <a:srgbClr val="002060"/>
                        </a:gs>
                        <a:gs pos="59000">
                          <a:srgbClr val="0070C0"/>
                        </a:gs>
                        <a:gs pos="45000">
                          <a:srgbClr val="00B050"/>
                        </a:gs>
                        <a:gs pos="29000">
                          <a:srgbClr val="FFFF00"/>
                        </a:gs>
                        <a:gs pos="100000">
                          <a:srgbClr val="7030A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505623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>
                    <a:gradFill>
                      <a:gsLst>
                        <a:gs pos="15000">
                          <a:srgbClr val="FFC000"/>
                        </a:gs>
                        <a:gs pos="0">
                          <a:srgbClr val="FF0000"/>
                        </a:gs>
                        <a:gs pos="78000">
                          <a:srgbClr val="002060"/>
                        </a:gs>
                        <a:gs pos="59000">
                          <a:srgbClr val="0070C0"/>
                        </a:gs>
                        <a:gs pos="45000">
                          <a:srgbClr val="00B050"/>
                        </a:gs>
                        <a:gs pos="29000">
                          <a:srgbClr val="FFFF00"/>
                        </a:gs>
                        <a:gs pos="100000">
                          <a:srgbClr val="7030A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963613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>
                    <a:gradFill>
                      <a:gsLst>
                        <a:gs pos="15000">
                          <a:srgbClr val="FFC000"/>
                        </a:gs>
                        <a:gs pos="0">
                          <a:srgbClr val="FF0000"/>
                        </a:gs>
                        <a:gs pos="78000">
                          <a:srgbClr val="002060"/>
                        </a:gs>
                        <a:gs pos="59000">
                          <a:srgbClr val="0070C0"/>
                        </a:gs>
                        <a:gs pos="45000">
                          <a:srgbClr val="00B050"/>
                        </a:gs>
                        <a:gs pos="29000">
                          <a:srgbClr val="FFFF00"/>
                        </a:gs>
                        <a:gs pos="100000">
                          <a:srgbClr val="7030A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32095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accent1">
                <a:lumMod val="5000"/>
                <a:lumOff val="9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226</Words>
  <Application>Microsoft Office PowerPoint</Application>
  <PresentationFormat>如螢幕大小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文鼎粗黑</vt:lpstr>
      <vt:lpstr>文鼎新中特黑</vt:lpstr>
      <vt:lpstr>文鼎新粗黑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2019-12-16T04:01:08Z</dcterms:modified>
</cp:coreProperties>
</file>