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800" dirty="0">
                <a:solidFill>
                  <a:srgbClr val="00206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3482445129141474E-2"/>
          <c:y val="0.14197619279433926"/>
          <c:w val="0.91880418933140606"/>
          <c:h val="0.783572043228837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99000">
                  <a:srgbClr val="FFFF00"/>
                </a:gs>
                <a:gs pos="0">
                  <a:srgbClr val="C0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1-4B04-9E6F-9A517A101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David Libre" panose="00000500000000000000" pitchFamily="2" charset="-79"/>
                <a:ea typeface="文鼎中特標準宋體" panose="020B0602010101010101" pitchFamily="34" charset="-120"/>
                <a:cs typeface="David Libre" panose="00000500000000000000" pitchFamily="2" charset="-79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tx1">
              <a:lumMod val="95000"/>
              <a:lumOff val="5000"/>
            </a:schemeClr>
          </a:solidFill>
          <a:latin typeface="文鼎超圓" panose="020B0609010101010101" pitchFamily="49" charset="-120"/>
          <a:ea typeface="文鼎超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62577"/>
              </p:ext>
            </p:extLst>
          </p:nvPr>
        </p:nvGraphicFramePr>
        <p:xfrm>
          <a:off x="628650" y="1579418"/>
          <a:ext cx="7886700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91967"/>
              </p:ext>
            </p:extLst>
          </p:nvPr>
        </p:nvGraphicFramePr>
        <p:xfrm>
          <a:off x="1059873" y="1902558"/>
          <a:ext cx="70242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905">
                  <a:extLst>
                    <a:ext uri="{9D8B030D-6E8A-4147-A177-3AD203B41FA5}">
                      <a16:colId xmlns:a16="http://schemas.microsoft.com/office/drawing/2014/main" val="559176790"/>
                    </a:ext>
                  </a:extLst>
                </a:gridCol>
                <a:gridCol w="3544348">
                  <a:extLst>
                    <a:ext uri="{9D8B030D-6E8A-4147-A177-3AD203B41FA5}">
                      <a16:colId xmlns:a16="http://schemas.microsoft.com/office/drawing/2014/main" val="197534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9779081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1"/>
                        </a:gs>
                        <a:gs pos="51000">
                          <a:srgbClr val="C00000"/>
                        </a:gs>
                        <a:gs pos="100000">
                          <a:srgbClr val="0070C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5825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26240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46936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009056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8305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2636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8270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5925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98710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FF00"/>
                        </a:gs>
                        <a:gs pos="51000">
                          <a:srgbClr val="00B0F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979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文鼎中特標準宋體</vt:lpstr>
      <vt:lpstr>文鼎超圓</vt:lpstr>
      <vt:lpstr>文鼎疊圓體</vt:lpstr>
      <vt:lpstr>華康海報體 Std W12</vt:lpstr>
      <vt:lpstr>微軟正黑體</vt:lpstr>
      <vt:lpstr>新細明體</vt:lpstr>
      <vt:lpstr>Arial</vt:lpstr>
      <vt:lpstr>Calibri</vt:lpstr>
      <vt:lpstr>David Libre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2019-12-16T04:01:16Z</dcterms:modified>
</cp:coreProperties>
</file>