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195052271957178"/>
          <c:y val="2.4425154104985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5.6624974483160957E-2"/>
          <c:y val="0.13712683258106137"/>
          <c:w val="0.91705511844476295"/>
          <c:h val="0.792117150133707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71000">
                    <a:srgbClr val="FF0000"/>
                  </a:gs>
                  <a:gs pos="41000">
                    <a:srgbClr val="FFFF00"/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155-4C3A-BA54-8FBFAA2253F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71000">
                    <a:srgbClr val="FF0000"/>
                  </a:gs>
                  <a:gs pos="41000">
                    <a:srgbClr val="FFFF00"/>
                  </a:gs>
                </a:gsLst>
                <a:path path="circle">
                  <a:fillToRect l="50000" t="130000" r="50000" b="-30000"/>
                </a:path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55-4C3A-BA54-8FBFAA2253F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71000">
                    <a:srgbClr val="FF0000"/>
                  </a:gs>
                  <a:gs pos="41000">
                    <a:srgbClr val="FFFF00"/>
                  </a:gs>
                </a:gsLst>
                <a:path path="circle">
                  <a:fillToRect l="50000" t="130000" r="50000" b="-30000"/>
                </a:path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155-4C3A-BA54-8FBFAA2253FF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71000">
                    <a:srgbClr val="FF0000"/>
                  </a:gs>
                  <a:gs pos="41000">
                    <a:srgbClr val="FFFF00"/>
                  </a:gs>
                </a:gsLst>
                <a:path path="circle">
                  <a:fillToRect l="50000" t="130000" r="50000" b="-30000"/>
                </a:path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55-4C3A-BA54-8FBFAA2253FF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71000">
                    <a:srgbClr val="FF0000"/>
                  </a:gs>
                  <a:gs pos="41000">
                    <a:srgbClr val="FFFF00"/>
                  </a:gs>
                </a:gsLst>
                <a:path path="circle">
                  <a:fillToRect l="50000" t="130000" r="50000" b="-30000"/>
                </a:path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155-4C3A-BA54-8FBFAA2253FF}"/>
              </c:ext>
            </c:extLst>
          </c:dPt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55-4C3A-BA54-8FBFAA225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文鼎海報體" panose="020B0609010101010101" pitchFamily="49" charset="-120"/>
          <a:ea typeface="文鼎海報體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  <a:endParaRPr lang="zh-TW" altLang="en-US" dirty="0" smtClean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11184" y="2894364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945644" y="2947737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301546"/>
              </p:ext>
            </p:extLst>
          </p:nvPr>
        </p:nvGraphicFramePr>
        <p:xfrm>
          <a:off x="794958" y="1704109"/>
          <a:ext cx="7720392" cy="4679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719319"/>
              </p:ext>
            </p:extLst>
          </p:nvPr>
        </p:nvGraphicFramePr>
        <p:xfrm>
          <a:off x="921327" y="1708589"/>
          <a:ext cx="6497782" cy="4130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255">
                  <a:extLst>
                    <a:ext uri="{9D8B030D-6E8A-4147-A177-3AD203B41FA5}">
                      <a16:colId xmlns:a16="http://schemas.microsoft.com/office/drawing/2014/main" val="2586753783"/>
                    </a:ext>
                  </a:extLst>
                </a:gridCol>
                <a:gridCol w="3664527">
                  <a:extLst>
                    <a:ext uri="{9D8B030D-6E8A-4147-A177-3AD203B41FA5}">
                      <a16:colId xmlns:a16="http://schemas.microsoft.com/office/drawing/2014/main" val="677411874"/>
                    </a:ext>
                  </a:extLst>
                </a:gridCol>
              </a:tblGrid>
              <a:tr h="346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0744199"/>
                  </a:ext>
                </a:extLst>
              </a:tr>
              <a:tr h="366813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海報體" panose="020B0609010101010101" pitchFamily="49" charset="-120"/>
                          <a:ea typeface="文鼎海報體" panose="020B0609010101010101" pitchFamily="49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海報體" panose="020B0609010101010101" pitchFamily="49" charset="-120"/>
                          <a:ea typeface="文鼎海報體" panose="020B0609010101010101" pitchFamily="49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3096639"/>
                  </a:ext>
                </a:extLst>
              </a:tr>
              <a:tr h="3668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海報體" panose="020B0609010101010101" pitchFamily="49" charset="-120"/>
                          <a:ea typeface="文鼎海報體" panose="020B0609010101010101" pitchFamily="49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2149256"/>
                  </a:ext>
                </a:extLst>
              </a:tr>
              <a:tr h="3668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海報體" panose="020B0609010101010101" pitchFamily="49" charset="-120"/>
                          <a:ea typeface="文鼎海報體" panose="020B0609010101010101" pitchFamily="49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2459952"/>
                  </a:ext>
                </a:extLst>
              </a:tr>
              <a:tr h="3668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海報體" panose="020B0609010101010101" pitchFamily="49" charset="-120"/>
                          <a:ea typeface="文鼎海報體" panose="020B0609010101010101" pitchFamily="49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6603465"/>
                  </a:ext>
                </a:extLst>
              </a:tr>
              <a:tr h="3668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海報體" panose="020B0609010101010101" pitchFamily="49" charset="-120"/>
                          <a:ea typeface="文鼎海報體" panose="020B0609010101010101" pitchFamily="49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9902857"/>
                  </a:ext>
                </a:extLst>
              </a:tr>
              <a:tr h="3668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海報體" panose="020B0609010101010101" pitchFamily="49" charset="-120"/>
                          <a:ea typeface="文鼎海報體" panose="020B0609010101010101" pitchFamily="49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5285560"/>
                  </a:ext>
                </a:extLst>
              </a:tr>
              <a:tr h="4827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海報體" panose="020B0609010101010101" pitchFamily="49" charset="-120"/>
                          <a:ea typeface="文鼎海報體" panose="020B0609010101010101" pitchFamily="49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3771134"/>
                  </a:ext>
                </a:extLst>
              </a:tr>
              <a:tr h="3668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海報體" panose="020B0609010101010101" pitchFamily="49" charset="-120"/>
                          <a:ea typeface="文鼎海報體" panose="020B0609010101010101" pitchFamily="49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8021099"/>
                  </a:ext>
                </a:extLst>
              </a:tr>
              <a:tr h="3668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海報體" panose="020B0609010101010101" pitchFamily="49" charset="-120"/>
                          <a:ea typeface="文鼎海報體" panose="020B0609010101010101" pitchFamily="49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5401073"/>
                  </a:ext>
                </a:extLst>
              </a:tr>
              <a:tr h="3668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海報體" panose="020B0609010101010101" pitchFamily="49" charset="-120"/>
                          <a:ea typeface="文鼎海報體" panose="020B0609010101010101" pitchFamily="49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4226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572000" y="4675417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文鼎海報體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2019-12-16T04:02:25Z</dcterms:modified>
</cp:coreProperties>
</file>