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80" d="100"/>
          <a:sy n="80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7311740342858333E-2"/>
          <c:y val="0.1452764640072336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6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A-4590-BCB7-78A77FBD0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8547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218965"/>
              </p:ext>
            </p:extLst>
          </p:nvPr>
        </p:nvGraphicFramePr>
        <p:xfrm>
          <a:off x="1467853" y="2610853"/>
          <a:ext cx="6148662" cy="300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81395"/>
              </p:ext>
            </p:extLst>
          </p:nvPr>
        </p:nvGraphicFramePr>
        <p:xfrm>
          <a:off x="1524000" y="2016861"/>
          <a:ext cx="6096000" cy="399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041100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7704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426183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1655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22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62590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393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2745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6624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154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802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0137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730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2019-12-16T04:00:59Z</dcterms:modified>
</cp:coreProperties>
</file>