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2712690970984851"/>
          <c:y val="2.01781945668225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7.560122564504615E-2"/>
          <c:y val="0.12314181825150065"/>
          <c:w val="0.90330393242885743"/>
          <c:h val="0.788163252151773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C3-4E85-BFC2-3337C98103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chemeClr val="accent5"/>
          </a:solidFill>
          <a:latin typeface="文鼎新細明" panose="020B0609010101010101" pitchFamily="49" charset="-120"/>
          <a:ea typeface="文鼎新細明" panose="020B0609010101010101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C000"/>
          </a:solidFill>
          <a:latin typeface="文鼎粗圓" panose="020B0609010101010101" pitchFamily="49" charset="-120"/>
          <a:ea typeface="文鼎粗圓" panose="020B0609010101010101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0941" y="632413"/>
            <a:ext cx="7886700" cy="1325563"/>
          </a:xfrm>
        </p:spPr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4110418"/>
              </p:ext>
            </p:extLst>
          </p:nvPr>
        </p:nvGraphicFramePr>
        <p:xfrm>
          <a:off x="1233055" y="1765930"/>
          <a:ext cx="6622472" cy="4405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996006"/>
              </p:ext>
            </p:extLst>
          </p:nvPr>
        </p:nvGraphicFramePr>
        <p:xfrm>
          <a:off x="1524000" y="1604818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86314030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32673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方法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口訣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9196405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節能減碳救地球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冷氣控溫不外洩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21606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隨手關燈拔插頭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834649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省電燈具更省錢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36668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節能省水看標章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30983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鐵馬步行兼保健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79584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每週一天不開車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004481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選車用車助減碳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107328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多吃蔬食少吃肉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97729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自備杯筷帕與袋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356248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惜用資源顧地球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8365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1899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Lucida Sans</vt:lpstr>
      <vt:lpstr>文鼎粗圓</vt:lpstr>
      <vt:lpstr>文鼎新細明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22</cp:revision>
  <dcterms:created xsi:type="dcterms:W3CDTF">2017-12-09T08:36:57Z</dcterms:created>
  <dcterms:modified xsi:type="dcterms:W3CDTF">2019-12-16T04:01:10Z</dcterms:modified>
</cp:coreProperties>
</file>