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3200" dirty="0">
                <a:solidFill>
                  <a:srgbClr val="FFFF00"/>
                </a:solidFill>
              </a:rPr>
              <a:t>年平均溫度</a:t>
            </a:r>
          </a:p>
        </c:rich>
      </c:tx>
      <c:layout>
        <c:manualLayout>
          <c:xMode val="edge"/>
          <c:yMode val="edge"/>
          <c:x val="0.33773216031280545"/>
          <c:y val="1.25019534302234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6.7297357625018289E-2"/>
          <c:y val="0.15873126593918099"/>
          <c:w val="0.90142209496540204"/>
          <c:h val="0.762211829949788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51-4AC5-98F5-A1B709160B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FA83F-AA7A-4789-860C-698C99C698CC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D8069-A350-4876-B2D5-F17B0573AC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4310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D8069-A350-4876-B2D5-F17B0573ACD4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4154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chemeClr val="accent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B050"/>
          </a:solidFill>
          <a:latin typeface="文鼎勘亭流" panose="020B0609010101010101" pitchFamily="49" charset="-120"/>
          <a:ea typeface="文鼎勘亭流" panose="020B0609010101010101" pitchFamily="49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417194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0307283"/>
              </p:ext>
            </p:extLst>
          </p:nvPr>
        </p:nvGraphicFramePr>
        <p:xfrm>
          <a:off x="1323975" y="1482437"/>
          <a:ext cx="6496050" cy="4243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622137"/>
              </p:ext>
            </p:extLst>
          </p:nvPr>
        </p:nvGraphicFramePr>
        <p:xfrm>
          <a:off x="1524000" y="1607131"/>
          <a:ext cx="6096000" cy="437466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73741090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201133458"/>
                    </a:ext>
                  </a:extLst>
                </a:gridCol>
              </a:tblGrid>
              <a:tr h="39769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方法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口訣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65387868"/>
                  </a:ext>
                </a:extLst>
              </a:tr>
              <a:tr h="397697">
                <a:tc rowSpan="10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節能減碳救地球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冷氣控溫不外洩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464572"/>
                  </a:ext>
                </a:extLst>
              </a:tr>
              <a:tr h="39769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隨手關燈拔插頭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840272"/>
                  </a:ext>
                </a:extLst>
              </a:tr>
              <a:tr h="39769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省電燈具更省錢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453727"/>
                  </a:ext>
                </a:extLst>
              </a:tr>
              <a:tr h="39769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節能省水看標章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163655"/>
                  </a:ext>
                </a:extLst>
              </a:tr>
              <a:tr h="39769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鐵馬步行兼保健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408653"/>
                  </a:ext>
                </a:extLst>
              </a:tr>
              <a:tr h="39769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每週一天不開車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02570"/>
                  </a:ext>
                </a:extLst>
              </a:tr>
              <a:tr h="39769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選車用車助減碳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989355"/>
                  </a:ext>
                </a:extLst>
              </a:tr>
              <a:tr h="39769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多吃蔬食少吃肉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420290"/>
                  </a:ext>
                </a:extLst>
              </a:tr>
              <a:tr h="39769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自備杯筷帕與袋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490130"/>
                  </a:ext>
                </a:extLst>
              </a:tr>
              <a:tr h="39769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惜用資源顧地球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5831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1899</TotalTime>
  <Words>228</Words>
  <Application>Microsoft Office PowerPoint</Application>
  <PresentationFormat>如螢幕大小 (4:3)</PresentationFormat>
  <Paragraphs>43</Paragraphs>
  <Slides>6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5" baseType="lpstr">
      <vt:lpstr>Lucida Sans</vt:lpstr>
      <vt:lpstr>文鼎勘亭流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22</cp:revision>
  <dcterms:created xsi:type="dcterms:W3CDTF">2017-12-09T08:36:57Z</dcterms:created>
  <dcterms:modified xsi:type="dcterms:W3CDTF">2019-12-16T04:01:01Z</dcterms:modified>
</cp:coreProperties>
</file>