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3"/>
            <a:r>
              <a:rPr lang="zh-TW" altLang="en-US" dirty="0" smtClean="0"/>
              <a:t>第三層</a:t>
            </a:r>
          </a:p>
          <a:p>
            <a:pPr lvl="4"/>
            <a:r>
              <a:rPr lang="zh-TW" altLang="en-US" dirty="0" smtClean="0"/>
              <a:t>第四層</a:t>
            </a:r>
          </a:p>
          <a:p>
            <a:pPr lvl="5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新細明" panose="020B0609010101010101" pitchFamily="49" charset="-120"/>
                <a:ea typeface="文鼎新細明" panose="020B0609010101010101" pitchFamily="49" charset="-120"/>
              </a:rPr>
              <a:t>救救北極熊</a:t>
            </a:r>
            <a:endParaRPr lang="en-US" sz="36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新細明" panose="020B0609010101010101" pitchFamily="49" charset="-120"/>
              <a:ea typeface="文鼎新細明" panose="020B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6543088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70536"/>
              </p:ext>
            </p:extLst>
          </p:nvPr>
        </p:nvGraphicFramePr>
        <p:xfrm>
          <a:off x="1524000" y="1704108"/>
          <a:ext cx="6096000" cy="413351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159392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44024637"/>
                    </a:ext>
                  </a:extLst>
                </a:gridCol>
              </a:tblGrid>
              <a:tr h="152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u="none" strike="noStrike" dirty="0">
                          <a:effectLst/>
                        </a:rPr>
                        <a:t>方法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1132648"/>
                  </a:ext>
                </a:extLst>
              </a:tr>
              <a:tr h="441622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冷氣控溫不外洩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2008461"/>
                  </a:ext>
                </a:extLst>
              </a:tr>
              <a:tr h="343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隨手關燈拔插頭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8839820"/>
                  </a:ext>
                </a:extLst>
              </a:tr>
              <a:tr h="343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省電燈具更省錢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4276305"/>
                  </a:ext>
                </a:extLst>
              </a:tr>
              <a:tr h="343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節能省水看標章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9441941"/>
                  </a:ext>
                </a:extLst>
              </a:tr>
              <a:tr h="343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鐵馬步行兼保健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157515"/>
                  </a:ext>
                </a:extLst>
              </a:tr>
              <a:tr h="343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每週一天不開車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3211682"/>
                  </a:ext>
                </a:extLst>
              </a:tr>
              <a:tr h="343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選車用車助減碳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39808"/>
                  </a:ext>
                </a:extLst>
              </a:tr>
              <a:tr h="343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多吃蔬食少吃肉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410830"/>
                  </a:ext>
                </a:extLst>
              </a:tr>
              <a:tr h="343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自備杯筷帕與袋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2759545"/>
                  </a:ext>
                </a:extLst>
              </a:tr>
              <a:tr h="3436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惜用資源顧地球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9665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文鼎新細明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2019-12-16T04:01:04Z</dcterms:modified>
</cp:coreProperties>
</file>