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12AAB-2216-45E9-BB69-EB22FFD4DA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F587-AF28-4B5B-8B40-0C6BD37C28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12AAB-2216-45E9-BB69-EB22FFD4DA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F587-AF28-4B5B-8B40-0C6BD37C28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141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12AAB-2216-45E9-BB69-EB22FFD4DA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F587-AF28-4B5B-8B40-0C6BD37C28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2217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12AAB-2216-45E9-BB69-EB22FFD4DA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F587-AF28-4B5B-8B40-0C6BD37C28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8244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12AAB-2216-45E9-BB69-EB22FFD4DA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F587-AF28-4B5B-8B40-0C6BD37C28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151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12AAB-2216-45E9-BB69-EB22FFD4DA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F587-AF28-4B5B-8B40-0C6BD37C28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1251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12AAB-2216-45E9-BB69-EB22FFD4DA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F587-AF28-4B5B-8B40-0C6BD37C28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9775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12AAB-2216-45E9-BB69-EB22FFD4DA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F587-AF28-4B5B-8B40-0C6BD37C28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0933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12AAB-2216-45E9-BB69-EB22FFD4DA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F587-AF28-4B5B-8B40-0C6BD37C28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3857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12AAB-2216-45E9-BB69-EB22FFD4DA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F587-AF28-4B5B-8B40-0C6BD37C28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0943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12AAB-2216-45E9-BB69-EB22FFD4DA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F587-AF28-4B5B-8B40-0C6BD37C28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5341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12AAB-2216-45E9-BB69-EB22FFD4DAC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CF587-AF28-4B5B-8B40-0C6BD37C28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0781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030A0"/>
          </a:solidFill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accent6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29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6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動物小檔案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資料蒐集：阿珉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19385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標題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白面捲尾猴</a:t>
            </a:r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尾巴</a:t>
            </a:r>
            <a:r>
              <a:rPr lang="zh-TW" altLang="en-US" dirty="0"/>
              <a:t>可執</a:t>
            </a:r>
            <a:r>
              <a:rPr lang="zh-TW" altLang="en-US" dirty="0" smtClean="0"/>
              <a:t>握</a:t>
            </a:r>
            <a:endParaRPr lang="en-US" altLang="zh-TW" dirty="0" smtClean="0"/>
          </a:p>
          <a:p>
            <a:r>
              <a:rPr lang="zh-TW" altLang="en-US" dirty="0"/>
              <a:t>雜</a:t>
            </a:r>
            <a:r>
              <a:rPr lang="zh-TW" altLang="en-US" dirty="0" smtClean="0"/>
              <a:t>食性</a:t>
            </a:r>
            <a:endParaRPr lang="en-US" altLang="zh-TW" dirty="0" smtClean="0"/>
          </a:p>
          <a:p>
            <a:r>
              <a:rPr lang="zh-TW" altLang="en-US" dirty="0"/>
              <a:t>群居的動物，一群通常為</a:t>
            </a:r>
            <a:r>
              <a:rPr lang="en-US" altLang="zh-TW" dirty="0"/>
              <a:t>10-35</a:t>
            </a:r>
            <a:r>
              <a:rPr lang="zh-TW" altLang="en-US" dirty="0" smtClean="0"/>
              <a:t>隻</a:t>
            </a:r>
            <a:endParaRPr lang="en-US" altLang="zh-TW" dirty="0" smtClean="0"/>
          </a:p>
          <a:p>
            <a:r>
              <a:rPr lang="zh-TW" altLang="en-US" dirty="0"/>
              <a:t>剛出生的小猴子會緊緊地攀附在母親的身上</a:t>
            </a:r>
            <a:endParaRPr lang="en-US" altLang="zh-TW" dirty="0"/>
          </a:p>
          <a:p>
            <a:endParaRPr lang="zh-TW" altLang="en-US" dirty="0"/>
          </a:p>
        </p:txBody>
      </p:sp>
      <p:pic>
        <p:nvPicPr>
          <p:cNvPr id="1028" name="Picture 4" descr="白面捲尾猴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2807" y="1423012"/>
            <a:ext cx="2667000" cy="3771900"/>
          </a:xfrm>
          <a:prstGeom prst="roundRect">
            <a:avLst>
              <a:gd name="adj" fmla="val 11111"/>
            </a:avLst>
          </a:prstGeom>
          <a:ln w="190500" cap="rnd">
            <a:solidFill>
              <a:srgbClr val="FFFF00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449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亞洲黑熊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最大的特徵是胸前有一個白色</a:t>
            </a:r>
            <a:r>
              <a:rPr lang="en-US" altLang="zh-TW" dirty="0"/>
              <a:t>V</a:t>
            </a:r>
            <a:r>
              <a:rPr lang="zh-TW" altLang="en-US" dirty="0"/>
              <a:t>字形斑紋</a:t>
            </a:r>
            <a:r>
              <a:rPr lang="zh-TW" altLang="en-US" dirty="0" smtClean="0"/>
              <a:t>，</a:t>
            </a:r>
            <a:endParaRPr lang="en-US" altLang="zh-TW" dirty="0" smtClean="0"/>
          </a:p>
          <a:p>
            <a:r>
              <a:rPr lang="zh-TW" altLang="en-US" dirty="0" smtClean="0"/>
              <a:t>夏季</a:t>
            </a:r>
            <a:r>
              <a:rPr lang="zh-TW" altLang="en-US" dirty="0"/>
              <a:t>活動範圍可達海拔</a:t>
            </a:r>
            <a:r>
              <a:rPr lang="en-US" altLang="zh-TW" dirty="0"/>
              <a:t>3600</a:t>
            </a:r>
            <a:r>
              <a:rPr lang="zh-TW" altLang="en-US" dirty="0"/>
              <a:t>公尺</a:t>
            </a:r>
            <a:r>
              <a:rPr lang="zh-TW" altLang="en-US" dirty="0" smtClean="0"/>
              <a:t>高山</a:t>
            </a:r>
            <a:endParaRPr lang="en-US" altLang="zh-TW" dirty="0" smtClean="0"/>
          </a:p>
          <a:p>
            <a:r>
              <a:rPr lang="zh-TW" altLang="en-US" dirty="0"/>
              <a:t>善於爬樹</a:t>
            </a:r>
          </a:p>
        </p:txBody>
      </p:sp>
      <p:pic>
        <p:nvPicPr>
          <p:cNvPr id="1028" name="Picture 4" descr="亞洲黑熊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931" y="1690689"/>
            <a:ext cx="3934699" cy="2612640"/>
          </a:xfrm>
          <a:prstGeom prst="plaque">
            <a:avLst/>
          </a:prstGeom>
          <a:ln w="190500" cap="rnd">
            <a:solidFill>
              <a:srgbClr val="00B0F0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2646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白面捲尾</a:t>
            </a:r>
            <a:r>
              <a:rPr lang="zh-TW" altLang="en-US" dirty="0" smtClean="0"/>
              <a:t>猴</a:t>
            </a: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newweb.zoo.gov.tw/Pager/Show/ZooData_Index_Show.aspx?Animal_ID=29</a:t>
            </a:r>
            <a:endParaRPr lang="en-US" altLang="zh-TW" dirty="0" smtClean="0"/>
          </a:p>
          <a:p>
            <a:r>
              <a:rPr lang="zh-TW" altLang="en-US" dirty="0"/>
              <a:t>亞洲</a:t>
            </a:r>
            <a:r>
              <a:rPr lang="zh-TW" altLang="en-US" dirty="0" smtClean="0"/>
              <a:t>黑熊</a:t>
            </a:r>
            <a:r>
              <a:rPr lang="en-US" altLang="zh-TW" dirty="0">
                <a:hlinkClick r:id="rId4"/>
              </a:rPr>
              <a:t>http://newweb.zoo.gov.tw/Pager/Show/ZooData_Index_Show.aspx?Animal_ID=162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51683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82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微軟正黑體</vt:lpstr>
      <vt:lpstr>新細明體</vt:lpstr>
      <vt:lpstr>Arial</vt:lpstr>
      <vt:lpstr>Calibri</vt:lpstr>
      <vt:lpstr>Office 佈景主題</vt:lpstr>
      <vt:lpstr>動物小檔案</vt:lpstr>
      <vt:lpstr>白面捲尾猴</vt:lpstr>
      <vt:lpstr>亞洲黑熊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動物小檔案</dc:title>
  <dc:creator>Windows 使用者</dc:creator>
  <cp:lastModifiedBy>Windows 使用者</cp:lastModifiedBy>
  <cp:revision>8</cp:revision>
  <dcterms:created xsi:type="dcterms:W3CDTF">2019-12-30T03:31:07Z</dcterms:created>
  <dcterms:modified xsi:type="dcterms:W3CDTF">2020-01-13T03:41:40Z</dcterms:modified>
</cp:coreProperties>
</file>