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35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9323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5146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4509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306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883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3972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8919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436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744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7611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A55F7-71D4-4563-B53B-66208904FC1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7F9E4-2881-4DE4-933B-5E2B9CC2C9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77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95346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可愛動物小檔案</a:t>
            </a:r>
            <a:endParaRPr lang="zh-TW" altLang="en-US" sz="72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671753" y="360203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8233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058289"/>
            <a:ext cx="3886200" cy="4351338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主要以魚維生，特別喜歡吃小型</a:t>
            </a:r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的  </a:t>
            </a:r>
            <a:r>
              <a:rPr lang="en-US" altLang="zh-TW" sz="3200" dirty="0" err="1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Myctophidae</a:t>
            </a:r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科</a:t>
            </a:r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魚類</a:t>
            </a:r>
            <a:endParaRPr lang="en-US" altLang="zh-TW" sz="3200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國王企鵝在圈養環境下壽命可達</a:t>
            </a:r>
            <a:r>
              <a:rPr lang="en-US" altLang="zh-TW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15-20</a:t>
            </a:r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年</a:t>
            </a:r>
            <a:r>
              <a:rPr lang="zh-TW" altLang="en-US" sz="32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sz="3200" dirty="0" smtClean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每窩下一個蛋，由雌雄輪流孵蛋</a:t>
            </a:r>
            <a:r>
              <a:rPr lang="en-US" altLang="zh-TW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52-56</a:t>
            </a:r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天。</a:t>
            </a:r>
          </a:p>
        </p:txBody>
      </p:sp>
      <p:pic>
        <p:nvPicPr>
          <p:cNvPr id="1026" name="Picture 2" descr="國王企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882" y="1238206"/>
            <a:ext cx="2595593" cy="4048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2531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  <a:endParaRPr lang="zh-TW" altLang="en-US" sz="4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http://newweb.zoo.gov.tw/Pager/Show/ZooData_Index_Show.aspx?Animal_ID=118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86699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000">
        <p:fade/>
      </p:transition>
    </mc:Choice>
    <mc:Fallback>
      <p:transition spd="med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51</Words>
  <Application>Microsoft Office PowerPoint</Application>
  <PresentationFormat>如螢幕大小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清松手寫體1</vt:lpstr>
      <vt:lpstr>新細明體</vt:lpstr>
      <vt:lpstr>Arial</vt:lpstr>
      <vt:lpstr>Calibri</vt:lpstr>
      <vt:lpstr>Calibri Light</vt:lpstr>
      <vt:lpstr>Office 佈景主題</vt:lpstr>
      <vt:lpstr>可愛動物小檔案</vt:lpstr>
      <vt:lpstr>國王企鵝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可愛動物小檔案</dc:title>
  <dc:creator>Windows 使用者</dc:creator>
  <cp:lastModifiedBy>Windows 使用者</cp:lastModifiedBy>
  <cp:revision>6</cp:revision>
  <dcterms:created xsi:type="dcterms:W3CDTF">2019-12-30T03:33:32Z</dcterms:created>
  <dcterms:modified xsi:type="dcterms:W3CDTF">2020-01-13T03:45:27Z</dcterms:modified>
</cp:coreProperties>
</file>