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79C0"/>
    <a:srgbClr val="00FFFF"/>
    <a:srgbClr val="AFF0F3"/>
    <a:srgbClr val="58BC85"/>
    <a:srgbClr val="F7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1494D-FD6B-4973-87D0-82058059EA3F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E00D9-2CBC-4951-9CA7-62A0B3B299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734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951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0896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26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070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877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574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958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729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267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133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141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8BC85"/>
            </a:gs>
            <a:gs pos="47000">
              <a:srgbClr val="AFF0F3"/>
            </a:gs>
            <a:gs pos="59000">
              <a:srgbClr val="00FFFF"/>
            </a:gs>
            <a:gs pos="79000">
              <a:srgbClr val="C579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75FE6-B0D5-4205-8FD1-BAD2907942A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1D2A4-7D58-4F5E-9A17-8E232AEE0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309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Show_Main.aspx?Menu_URL_ID=090824181230554572&amp;Show_TYpe_ID=2009091911275070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8BC85"/>
            </a:gs>
            <a:gs pos="47000">
              <a:srgbClr val="AFF0F3"/>
            </a:gs>
            <a:gs pos="59000">
              <a:srgbClr val="00FFFF"/>
            </a:gs>
            <a:gs pos="79000">
              <a:srgbClr val="C579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9600" dirty="0" smtClean="0">
                <a:solidFill>
                  <a:schemeClr val="accent5">
                    <a:lumMod val="7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可愛的</a:t>
            </a:r>
            <a:r>
              <a:rPr lang="zh-TW" altLang="en-US" sz="9600" dirty="0" smtClean="0">
                <a:solidFill>
                  <a:schemeClr val="accent5">
                    <a:lumMod val="7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企鵝、石虎</a:t>
            </a:r>
            <a:endParaRPr lang="zh-TW" altLang="en-US" sz="9600" dirty="0">
              <a:solidFill>
                <a:schemeClr val="accent5">
                  <a:lumMod val="75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資料收集：阿孜</a:t>
            </a:r>
            <a:endParaRPr lang="zh-TW" altLang="en-US" sz="3600" dirty="0">
              <a:solidFill>
                <a:srgbClr val="7030A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2155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2000">
        <p:dissolve/>
      </p:transition>
    </mc:Choice>
    <mc:Fallback>
      <p:transition spd="slow" advClick="0" advTm="2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91252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嘴相對較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長，幼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鳥有較淺的黃色耳斑及較暗的下顎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板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以魚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維生，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特別喜歡吃小型的</a:t>
            </a:r>
            <a:r>
              <a:rPr lang="en-US" altLang="zh-TW" dirty="0" err="1">
                <a:latin typeface="清松手寫體1" panose="00000500000000000000" pitchFamily="2" charset="-120"/>
                <a:ea typeface="清松手寫體1" panose="00000500000000000000" pitchFamily="2" charset="-120"/>
              </a:rPr>
              <a:t>Myctophidae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科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魚類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國王企鵝集體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繁殖，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不築巢，每窩下一個蛋，由雌雄輪流孵蛋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52-56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天。</a:t>
            </a:r>
            <a:endPara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942" y="2332244"/>
            <a:ext cx="2464961" cy="3844719"/>
          </a:xfrm>
          <a:prstGeom prst="round2DiagRect">
            <a:avLst/>
          </a:prstGeom>
          <a:ln w="127000" cap="rnd">
            <a:solidFill>
              <a:schemeClr val="accent2">
                <a:lumMod val="5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2505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瀕臨絕種保育類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野生動物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肉食性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屬於夜行性。白天棲息於樹洞或岩縫中，傍晚以後才出外行獵。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756" y="2940844"/>
            <a:ext cx="3175000" cy="2120900"/>
          </a:xfrm>
          <a:prstGeom prst="horizontalScroll">
            <a:avLst/>
          </a:prstGeom>
          <a:solidFill>
            <a:srgbClr val="FFFFFF"/>
          </a:solidFill>
          <a:ln w="76200" cap="sq">
            <a:solidFill>
              <a:srgbClr val="00FFFF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230482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</a:t>
            </a:r>
            <a:r>
              <a:rPr lang="zh-TW" altLang="en-US" dirty="0" smtClean="0"/>
              <a:t>來源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國王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企鵝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  <a:hlinkClick r:id="rId2"/>
              </a:rPr>
              <a:t>http://</a:t>
            </a:r>
            <a:r>
              <a:rPr lang="en-US" altLang="zh-TW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rId2"/>
              </a:rPr>
              <a:t>newweb.zoo.gov.tw/Pager/Show/Show_Main.aspx?Menu_URL_ID=090824181230554572&amp;Show_TYpe_ID=200909191127507055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石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虎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  <a:hlinkClick r:id="rId2"/>
              </a:rPr>
              <a:t>http://newweb.zoo.gov.tw/Pager/Show/Show_Main.aspx?Menu_URL_ID=090824181230554572&amp;Show_TYpe_ID=200909191127507055</a:t>
            </a:r>
            <a:endParaRPr lang="en-US" altLang="zh-TW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2247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108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文鼎中廣告體</vt:lpstr>
      <vt:lpstr>清松手寫體1</vt:lpstr>
      <vt:lpstr>清松手寫體2</vt:lpstr>
      <vt:lpstr>新細明體</vt:lpstr>
      <vt:lpstr>Arial</vt:lpstr>
      <vt:lpstr>Calibri</vt:lpstr>
      <vt:lpstr>Office 佈景主題</vt:lpstr>
      <vt:lpstr>可愛的企鵝、石虎</vt:lpstr>
      <vt:lpstr>國王企鵝</vt:lpstr>
      <vt:lpstr>石虎</vt:lpstr>
      <vt:lpstr>資料來源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可愛的企鵝</dc:title>
  <dc:creator>Windows 使用者</dc:creator>
  <cp:lastModifiedBy>Windows 使用者</cp:lastModifiedBy>
  <cp:revision>11</cp:revision>
  <dcterms:created xsi:type="dcterms:W3CDTF">2019-12-30T03:34:27Z</dcterms:created>
  <dcterms:modified xsi:type="dcterms:W3CDTF">2020-01-13T03:45:22Z</dcterms:modified>
</cp:coreProperties>
</file>