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66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0AFB7-5F84-47CA-9FAE-45B286FF58C3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3300-36D0-44D3-9846-D243C8721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0899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0AFB7-5F84-47CA-9FAE-45B286FF58C3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3300-36D0-44D3-9846-D243C8721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79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0AFB7-5F84-47CA-9FAE-45B286FF58C3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3300-36D0-44D3-9846-D243C8721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4685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0AFB7-5F84-47CA-9FAE-45B286FF58C3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3300-36D0-44D3-9846-D243C8721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0901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0AFB7-5F84-47CA-9FAE-45B286FF58C3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3300-36D0-44D3-9846-D243C8721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7579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0AFB7-5F84-47CA-9FAE-45B286FF58C3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3300-36D0-44D3-9846-D243C8721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5600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0AFB7-5F84-47CA-9FAE-45B286FF58C3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3300-36D0-44D3-9846-D243C8721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8994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0AFB7-5F84-47CA-9FAE-45B286FF58C3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3300-36D0-44D3-9846-D243C8721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8552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0AFB7-5F84-47CA-9FAE-45B286FF58C3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3300-36D0-44D3-9846-D243C8721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4320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0AFB7-5F84-47CA-9FAE-45B286FF58C3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3300-36D0-44D3-9846-D243C8721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7805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0AFB7-5F84-47CA-9FAE-45B286FF58C3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53300-36D0-44D3-9846-D243C8721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5180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rgbClr val="FFFFCC"/>
            </a:gs>
            <a:gs pos="22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0AFB7-5F84-47CA-9FAE-45B286FF58C3}" type="datetimeFigureOut">
              <a:rPr lang="zh-TW" altLang="en-US" smtClean="0"/>
              <a:t>2020/1/6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53300-36D0-44D3-9846-D243C87210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0918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2">
              <a:lumMod val="50000"/>
            </a:schemeClr>
          </a:solidFill>
          <a:latin typeface="清松手寫體2" panose="00000500000000000000" pitchFamily="2" charset="-120"/>
          <a:ea typeface="清松手寫體2" panose="00000500000000000000" pitchFamily="2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1">
              <a:lumMod val="50000"/>
            </a:schemeClr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rgbClr val="FFFFCC"/>
            </a:gs>
            <a:gs pos="22000">
              <a:srgbClr val="FFFF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台灣黑熊小檔案</a:t>
            </a:r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  資料收集</a:t>
            </a:r>
            <a:r>
              <a:rPr lang="en-US" altLang="zh-TW" dirty="0" smtClean="0"/>
              <a:t>:</a:t>
            </a:r>
            <a:r>
              <a:rPr lang="zh-TW" altLang="en-US" dirty="0" smtClean="0"/>
              <a:t>欣歆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35559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臺灣黑熊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胸前有白色的</a:t>
            </a:r>
            <a:r>
              <a:rPr lang="en-US" altLang="zh-TW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V</a:t>
            </a:r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字形</a:t>
            </a:r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斑紋</a:t>
            </a:r>
            <a:endParaRPr lang="en-US" altLang="zh-TW" dirty="0" smtClean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 臺灣黑熊為臺灣特有亞種，是臺灣最大型的陸生哺乳動物</a:t>
            </a:r>
            <a:endParaRPr lang="en-US" altLang="zh-TW" dirty="0" smtClean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雜食性，以果實、樹根、昆蟲及小獸</a:t>
            </a:r>
          </a:p>
        </p:txBody>
      </p:sp>
      <p:pic>
        <p:nvPicPr>
          <p:cNvPr id="1026" name="Picture 2" descr="èºç£é»ç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4058" y="1690689"/>
            <a:ext cx="3705692" cy="3364637"/>
          </a:xfrm>
          <a:prstGeom prst="verticalScroll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387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/>
          <a:lstStyle/>
          <a:p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newweb.zoo.gov.tw/Pager/Show/ZooData_Index_Show.aspx?Animal_ID=8</a:t>
            </a:r>
            <a:endParaRPr lang="en-US" altLang="zh-TW" dirty="0" smtClean="0"/>
          </a:p>
          <a:p>
            <a:r>
              <a:rPr lang="zh-TW" altLang="en-US" dirty="0"/>
              <a:t>山</a:t>
            </a:r>
            <a:r>
              <a:rPr lang="zh-TW" altLang="en-US" dirty="0" smtClean="0"/>
              <a:t>羌</a:t>
            </a:r>
            <a:endParaRPr lang="en-US" altLang="zh-TW" dirty="0" smtClean="0"/>
          </a:p>
          <a:p>
            <a:r>
              <a:rPr lang="en-US" altLang="zh-TW" dirty="0"/>
              <a:t>http://newweb.zoo.gov.tw/Pager/Show/ZooData_Index_Show.aspx?Animal_ID=415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2534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山羌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身體四肢的毛色為</a:t>
            </a:r>
            <a:r>
              <a:rPr lang="zh-TW" altLang="en-US" dirty="0" smtClean="0"/>
              <a:t>棕色</a:t>
            </a:r>
            <a:endParaRPr lang="en-US" altLang="zh-TW" dirty="0" smtClean="0"/>
          </a:p>
          <a:p>
            <a:r>
              <a:rPr lang="zh-TW" altLang="en-US" dirty="0"/>
              <a:t>草食，喜食灌木、蕨類植物的</a:t>
            </a:r>
            <a:r>
              <a:rPr lang="zh-TW" altLang="en-US" dirty="0" smtClean="0"/>
              <a:t>葉子</a:t>
            </a:r>
            <a:endParaRPr lang="en-US" altLang="zh-TW" dirty="0" smtClean="0"/>
          </a:p>
          <a:p>
            <a:r>
              <a:rPr lang="zh-TW" altLang="en-US" dirty="0"/>
              <a:t>雄羌具有一</a:t>
            </a:r>
            <a:r>
              <a:rPr lang="zh-TW" altLang="en-US" dirty="0" smtClean="0"/>
              <a:t>短角</a:t>
            </a:r>
            <a:endParaRPr lang="en-US" altLang="zh-TW" dirty="0" smtClean="0"/>
          </a:p>
          <a:p>
            <a:r>
              <a:rPr lang="zh-TW" altLang="en-US" dirty="0"/>
              <a:t>雌羌無角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42262" y="1018903"/>
            <a:ext cx="3161211" cy="4482579"/>
          </a:xfrm>
          <a:prstGeom prst="horizontalScroll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2772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87</Words>
  <Application>Microsoft Office PowerPoint</Application>
  <PresentationFormat>如螢幕大小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清松手寫體2</vt:lpstr>
      <vt:lpstr>新細明體</vt:lpstr>
      <vt:lpstr>Arial</vt:lpstr>
      <vt:lpstr>Calibri</vt:lpstr>
      <vt:lpstr>Office 佈景主題</vt:lpstr>
      <vt:lpstr>台灣黑熊小檔案</vt:lpstr>
      <vt:lpstr>臺灣黑熊</vt:lpstr>
      <vt:lpstr>資料來源</vt:lpstr>
      <vt:lpstr>山羌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台灣黑熊小檔案</dc:title>
  <dc:creator>Windows 使用者</dc:creator>
  <cp:lastModifiedBy>Windows 使用者</cp:lastModifiedBy>
  <cp:revision>8</cp:revision>
  <dcterms:created xsi:type="dcterms:W3CDTF">2019-12-30T03:34:07Z</dcterms:created>
  <dcterms:modified xsi:type="dcterms:W3CDTF">2020-01-06T03:57:55Z</dcterms:modified>
</cp:coreProperties>
</file>