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CEE3-FA4E-4880-B269-99D058DBBF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B6644-74A6-4972-A8FA-7A466FF1A9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699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CEE3-FA4E-4880-B269-99D058DBBF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B6644-74A6-4972-A8FA-7A466FF1A9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0416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CEE3-FA4E-4880-B269-99D058DBBF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B6644-74A6-4972-A8FA-7A466FF1A9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5802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CEE3-FA4E-4880-B269-99D058DBBF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B6644-74A6-4972-A8FA-7A466FF1A9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8444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CEE3-FA4E-4880-B269-99D058DBBF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B6644-74A6-4972-A8FA-7A466FF1A9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511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CEE3-FA4E-4880-B269-99D058DBBF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B6644-74A6-4972-A8FA-7A466FF1A9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9481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CEE3-FA4E-4880-B269-99D058DBBF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B6644-74A6-4972-A8FA-7A466FF1A9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8505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CEE3-FA4E-4880-B269-99D058DBBF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B6644-74A6-4972-A8FA-7A466FF1A9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6477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CEE3-FA4E-4880-B269-99D058DBBF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B6644-74A6-4972-A8FA-7A466FF1A9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281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CEE3-FA4E-4880-B269-99D058DBBF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B6644-74A6-4972-A8FA-7A466FF1A9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3520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CEE3-FA4E-4880-B269-99D058DBBF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B6644-74A6-4972-A8FA-7A466FF1A9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108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0CEE3-FA4E-4880-B269-99D058DBBF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B6644-74A6-4972-A8FA-7A466FF1A9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274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CECFF"/>
          </a:solidFill>
          <a:latin typeface="清松手寫體1" panose="00000500000000000000" pitchFamily="2" charset="-120"/>
          <a:ea typeface="清松手寫體1" panose="00000500000000000000" pitchFamily="2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Show_Main.aspx?Menu_URL_ID=090824181230554572&amp;Show_TYpe_ID=200909191127507055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9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老虎的小檔案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資料蒐集：玟玟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63137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馬來貘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馬來貘前腳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4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趾，後腳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3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趾，是當今最原始的奇蹄類動物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馬來貘的鼻子十分靈活，除了可以捲食食物外，在水裡也可以伸出水面呼吸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馬來貘視力較差，除了靠聽覺及嗅覺來偵察環境外，也會將鼻子貼近地面來感覺週遭是否有危險。</a:t>
            </a:r>
          </a:p>
        </p:txBody>
      </p:sp>
      <p:pic>
        <p:nvPicPr>
          <p:cNvPr id="1026" name="Picture 2" descr="é¦¬ä¾è²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8026">
            <a:off x="5153296" y="3417805"/>
            <a:ext cx="3543300" cy="24892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197891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2000">
        <p:checker/>
      </p:transition>
    </mc:Choice>
    <mc:Fallback>
      <p:transition spd="slow" advTm="2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孟加拉虎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貓科動物大都避水，但老虎例外，牠</a:t>
            </a:r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不怕水，且</a:t>
            </a: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善於</a:t>
            </a:r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游泳</a:t>
            </a:r>
            <a:endPara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老虎具有靈敏的聽覺、尖銳的牙齒和可伸縮的利爪，加上身上的條紋有隱蔽的</a:t>
            </a:r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效果</a:t>
            </a:r>
            <a:endPara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老虎走路時會將虎爪縮進皮膚的皺摺裡，避免被地面磨損變鈍</a:t>
            </a:r>
          </a:p>
        </p:txBody>
      </p:sp>
      <p:pic>
        <p:nvPicPr>
          <p:cNvPr id="1026" name="Picture 2" descr="å­å æ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90162">
            <a:off x="5394392" y="1702703"/>
            <a:ext cx="2963826" cy="3974719"/>
          </a:xfrm>
          <a:prstGeom prst="flowChartDelay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30188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Tm="2000">
        <p15:prstTrans prst="curtains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newweb.zoo.gov.tw/Pager/Show/Show_Main.aspx?Menu_URL_ID=090824181230554572&amp;Show_TYpe_ID=200909191127507055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http://newweb.zoo.gov.tw/Pager/Show/ZooData_Index_Show.aspx?Animal_ID=99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584446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prestige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158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清松手寫體2</vt:lpstr>
      <vt:lpstr>新細明體</vt:lpstr>
      <vt:lpstr>Arial</vt:lpstr>
      <vt:lpstr>Calibri</vt:lpstr>
      <vt:lpstr>Office 佈景主題</vt:lpstr>
      <vt:lpstr>老虎的小檔案</vt:lpstr>
      <vt:lpstr>馬來貘</vt:lpstr>
      <vt:lpstr>    孟加拉虎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老虎的小檔案</dc:title>
  <dc:creator>Windows 使用者</dc:creator>
  <cp:lastModifiedBy>Windows 使用者</cp:lastModifiedBy>
  <cp:revision>10</cp:revision>
  <dcterms:created xsi:type="dcterms:W3CDTF">2019-12-30T03:34:05Z</dcterms:created>
  <dcterms:modified xsi:type="dcterms:W3CDTF">2020-01-13T03:40:53Z</dcterms:modified>
</cp:coreProperties>
</file>