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1FB5-7C43-428D-B2AB-A951A4E3992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3B967-DA51-431D-B138-165C41973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02896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1FB5-7C43-428D-B2AB-A951A4E3992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3B967-DA51-431D-B138-165C41973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54369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1FB5-7C43-428D-B2AB-A951A4E3992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3B967-DA51-431D-B138-165C41973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62436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1FB5-7C43-428D-B2AB-A951A4E3992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3B967-DA51-431D-B138-165C41973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11760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1FB5-7C43-428D-B2AB-A951A4E3992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3B967-DA51-431D-B138-165C41973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73804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1FB5-7C43-428D-B2AB-A951A4E3992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3B967-DA51-431D-B138-165C41973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93412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1FB5-7C43-428D-B2AB-A951A4E3992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3B967-DA51-431D-B138-165C41973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64283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1FB5-7C43-428D-B2AB-A951A4E3992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3B967-DA51-431D-B138-165C41973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5599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1FB5-7C43-428D-B2AB-A951A4E3992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3B967-DA51-431D-B138-165C41973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98079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1FB5-7C43-428D-B2AB-A951A4E3992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3B967-DA51-431D-B138-165C41973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27361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C1FB5-7C43-428D-B2AB-A951A4E3992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3B967-DA51-431D-B138-165C41973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82743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C1FB5-7C43-428D-B2AB-A951A4E3992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3B967-DA51-431D-B138-165C41973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7341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8" TargetMode="External"/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石虎小檔案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資料收集：張瑄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210762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石虎耳背的白斑是與家貓分辨的特徵之</a:t>
            </a:r>
            <a:r>
              <a:rPr lang="zh-TW" altLang="en-US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</a:t>
            </a:r>
            <a:endParaRPr lang="en-US" alt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肉食性，以小型動物為主。本園餵食生腱丁、雞胸肉、小白鼠、</a:t>
            </a:r>
            <a:r>
              <a:rPr lang="zh-TW" altLang="en-US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蛋</a:t>
            </a:r>
            <a:endParaRPr lang="en-US" alt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石虎是小型囓齒類的天敵，對森林及農作物具有保護作用，可惜在棲息地破壞及獵捕壓力下，數量已極為稀少。</a:t>
            </a:r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2940844"/>
            <a:ext cx="3175000" cy="2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31627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花豹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頭小、耳短、尾長約</a:t>
            </a:r>
            <a:r>
              <a:rPr lang="en-US" altLang="zh-TW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70-95</a:t>
            </a:r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公分。黃褐色的身體上有許多黑色空心的斑塊</a:t>
            </a:r>
            <a:r>
              <a:rPr lang="zh-TW" altLang="en-US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。</a:t>
            </a:r>
            <a:endParaRPr lang="en-US" alt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肉食性，以各種大小型</a:t>
            </a:r>
            <a:r>
              <a:rPr lang="zh-TW" altLang="en-US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哺乳動物為食</a:t>
            </a:r>
            <a:endParaRPr lang="en-US" alt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花豹中有些體色全黑，稱之為黑豹。</a:t>
            </a:r>
          </a:p>
        </p:txBody>
      </p:sp>
      <p:pic>
        <p:nvPicPr>
          <p:cNvPr id="1026" name="Picture 2" descr="è±è±¹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562" y="2747078"/>
            <a:ext cx="3175000" cy="227330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52888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石虎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newweb.zoo.gov.tw/Pager/Show/ZooData_Index_Show.aspx?Animal_ID=10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http://newweb.zoo.gov.tw/Pager/Show/ZooData_Index_Show.aspx?Animal_ID=108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438510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138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Microsoft YaHei UI</vt:lpstr>
      <vt:lpstr>文鼎中特廣告體</vt:lpstr>
      <vt:lpstr>新細明體</vt:lpstr>
      <vt:lpstr>Arial</vt:lpstr>
      <vt:lpstr>Calibri</vt:lpstr>
      <vt:lpstr>Office 佈景主題</vt:lpstr>
      <vt:lpstr>石虎小檔案</vt:lpstr>
      <vt:lpstr>石虎</vt:lpstr>
      <vt:lpstr>花豹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石虎小檔案</dc:title>
  <dc:creator>Windows 使用者</dc:creator>
  <cp:lastModifiedBy>Windows 使用者</cp:lastModifiedBy>
  <cp:revision>9</cp:revision>
  <dcterms:created xsi:type="dcterms:W3CDTF">2019-12-30T03:37:03Z</dcterms:created>
  <dcterms:modified xsi:type="dcterms:W3CDTF">2020-01-13T03:38:55Z</dcterms:modified>
</cp:coreProperties>
</file>