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76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857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79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46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164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0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5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38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33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53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106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69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32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374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8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30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C4B77F-6DA8-4099-BA7D-0619FB5FC130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35B67B-4BD9-4EBD-B159-DA607ECDC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4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1" TargetMode="External"/><Relationship Id="rId2" Type="http://schemas.openxmlformats.org/officeDocument/2006/relationships/hyperlink" Target="http://newweb.zoo.gov.tw/Pager/Show/ZooData_Index_Show.aspx?Animal_ID=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台灣貓科動物</a:t>
            </a:r>
            <a:endParaRPr lang="zh-TW" altLang="en-US" dirty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1281" y="3832975"/>
            <a:ext cx="6803136" cy="849087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石虎 雲豹</a:t>
            </a:r>
            <a:endParaRPr lang="zh-TW" altLang="en-US" sz="4400" dirty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383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石虎耳背的白斑是與家貓分辨的特徵之一。</a:t>
            </a:r>
          </a:p>
          <a:p>
            <a:pPr algn="just"/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石虎為小型肉食性貓科動物，常單獨活動，屬於夜行性。白天棲息於樹洞或岩縫中，傍晚以後才出外行獵。</a:t>
            </a:r>
          </a:p>
          <a:p>
            <a:pPr algn="just"/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石虎是小型囓齒類的天敵，對森林及農作物具有保護作用，可惜在棲息地破壞及獵捕壓力下，數量已極為稀少。</a:t>
            </a:r>
          </a:p>
          <a:p>
            <a:pPr algn="just"/>
            <a:endParaRPr lang="zh-TW" altLang="en-US" dirty="0">
              <a:solidFill>
                <a:schemeClr val="accent4">
                  <a:lumMod val="50000"/>
                </a:schemeClr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pic>
        <p:nvPicPr>
          <p:cNvPr id="1028" name="Picture 4" descr="ç³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03" y="2251461"/>
            <a:ext cx="31750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雲豹</a:t>
            </a:r>
            <a:endParaRPr lang="zh-TW" altLang="en-US" dirty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雲豹為臺灣特有亞種，是臺灣大型肉食性的貓科動物，曾廣泛分佈在全島各地海拔一千公尺以上的原始森林。</a:t>
            </a:r>
          </a:p>
          <a:p>
            <a: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夜行性，喜歡單獨活動，善於攀樹，短肢與長尾幫助它適應在樹上生活。</a:t>
            </a:r>
          </a:p>
          <a:p>
            <a: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目前園中所展示的並不是臺灣本土的雲豹，均為查緝非法走私動物時所沒入，確實來自的國家則不可考。</a:t>
            </a:r>
          </a:p>
          <a:p>
            <a: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/>
            </a:r>
            <a:b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</a:br>
            <a:endParaRPr lang="zh-TW" altLang="en-US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2050" name="Picture 2" descr="èºç£é²è±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987" y="3150394"/>
            <a:ext cx="31750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69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資料來源</a:t>
            </a:r>
            <a:endParaRPr lang="zh-TW" altLang="en-US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石虎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newweb.zoo.gov.tw/Pager/Show/ZooData_Index_Show.aspx?Animal_ID=10</a:t>
            </a:r>
            <a:endParaRPr lang="en-US" altLang="zh-TW" dirty="0" smtClean="0"/>
          </a:p>
          <a:p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雲豹</a:t>
            </a:r>
            <a:r>
              <a:rPr lang="en-US" altLang="zh-TW">
                <a:hlinkClick r:id="rId3"/>
              </a:rPr>
              <a:t>http://newweb.zoo.gov.tw/Pager/Show/ZooData_Index_Show.aspx?Animal_ID=11</a:t>
            </a:r>
            <a:endParaRPr lang="zh-TW" altLang="en-US" dirty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058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189</Words>
  <Application>Microsoft Office PowerPoint</Application>
  <PresentationFormat>如螢幕大小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文鼎粗鋼筆行楷</vt:lpstr>
      <vt:lpstr>文鼎細鋼筆行楷</vt:lpstr>
      <vt:lpstr>微軟正黑體</vt:lpstr>
      <vt:lpstr>新細明體</vt:lpstr>
      <vt:lpstr>Arial</vt:lpstr>
      <vt:lpstr>Garamond</vt:lpstr>
      <vt:lpstr>有機</vt:lpstr>
      <vt:lpstr>台灣貓科動物</vt:lpstr>
      <vt:lpstr>石虎</vt:lpstr>
      <vt:lpstr>雲豹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台灣貓科動物</dc:title>
  <dc:creator>Windows 使用者</dc:creator>
  <cp:lastModifiedBy>Windows 使用者</cp:lastModifiedBy>
  <cp:revision>7</cp:revision>
  <dcterms:created xsi:type="dcterms:W3CDTF">2019-12-30T03:36:42Z</dcterms:created>
  <dcterms:modified xsi:type="dcterms:W3CDTF">2020-01-13T03:38:27Z</dcterms:modified>
</cp:coreProperties>
</file>