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E006F"/>
    <a:srgbClr val="FFFFFF"/>
    <a:srgbClr val="00FFFF"/>
    <a:srgbClr val="C50F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92BED-33DE-4AAA-B619-76E4DAD0E3F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688A2-C976-4B45-B0D7-B8C089C444A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477423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 advClick="0" advTm="2000">
        <p15:prstTrans prst="curtains"/>
      </p:transition>
    </mc:Choice>
    <mc:Fallback>
      <p:transition spd="slow" advClick="0" advTm="2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92BED-33DE-4AAA-B619-76E4DAD0E3F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688A2-C976-4B45-B0D7-B8C089C444A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6390405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 advClick="0" advTm="2000">
        <p15:prstTrans prst="curtains"/>
      </p:transition>
    </mc:Choice>
    <mc:Fallback>
      <p:transition spd="slow" advClick="0" advTm="2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92BED-33DE-4AAA-B619-76E4DAD0E3F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688A2-C976-4B45-B0D7-B8C089C444A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854438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 advClick="0" advTm="2000">
        <p15:prstTrans prst="curtains"/>
      </p:transition>
    </mc:Choice>
    <mc:Fallback>
      <p:transition spd="slow" advClick="0" advTm="2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C50FD3"/>
                </a:solidFill>
                <a:latin typeface="文鼎新粗黑" panose="020B0609010101010101" pitchFamily="49" charset="-120"/>
                <a:ea typeface="文鼎新粗黑" panose="020B0609010101010101" pitchFamily="49" charset="-12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b="1">
                <a:solidFill>
                  <a:srgbClr val="00FFFF"/>
                </a:solidFill>
                <a:latin typeface="文鼎新中黑" panose="020B0609010101010101" pitchFamily="49" charset="-120"/>
                <a:ea typeface="文鼎新中黑" panose="020B0609010101010101" pitchFamily="49" charset="-120"/>
              </a:defRPr>
            </a:lvl1pPr>
          </a:lstStyle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92BED-33DE-4AAA-B619-76E4DAD0E3F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688A2-C976-4B45-B0D7-B8C089C444A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2537268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 advClick="0" advTm="2000">
        <p15:prstTrans prst="curtains"/>
      </p:transition>
    </mc:Choice>
    <mc:Fallback>
      <p:transition spd="slow" advClick="0" advTm="2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92BED-33DE-4AAA-B619-76E4DAD0E3F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688A2-C976-4B45-B0D7-B8C089C444A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411269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 advClick="0" advTm="2000">
        <p15:prstTrans prst="curtains"/>
      </p:transition>
    </mc:Choice>
    <mc:Fallback>
      <p:transition spd="slow" advClick="0" advTm="2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C50FD3"/>
                </a:solidFill>
                <a:latin typeface="文鼎超明" panose="020B0609010101010101" pitchFamily="49" charset="-120"/>
                <a:ea typeface="文鼎超明" panose="020B0609010101010101" pitchFamily="49" charset="-12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>
            <a:lvl1pPr>
              <a:defRPr b="1">
                <a:solidFill>
                  <a:srgbClr val="00FFFF"/>
                </a:solidFill>
              </a:defRPr>
            </a:lvl1pPr>
          </a:lstStyle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92BED-33DE-4AAA-B619-76E4DAD0E3F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688A2-C976-4B45-B0D7-B8C089C444A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791928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 advClick="0" advTm="2000">
        <p15:prstTrans prst="curtains"/>
      </p:transition>
    </mc:Choice>
    <mc:Fallback>
      <p:transition spd="slow" advClick="0" advTm="2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92BED-33DE-4AAA-B619-76E4DAD0E3F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688A2-C976-4B45-B0D7-B8C089C444A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5001608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 advClick="0" advTm="2000">
        <p15:prstTrans prst="curtains"/>
      </p:transition>
    </mc:Choice>
    <mc:Fallback>
      <p:transition spd="slow" advClick="0" advTm="2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92BED-33DE-4AAA-B619-76E4DAD0E3F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688A2-C976-4B45-B0D7-B8C089C444A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56502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 advClick="0" advTm="2000">
        <p15:prstTrans prst="curtains"/>
      </p:transition>
    </mc:Choice>
    <mc:Fallback>
      <p:transition spd="slow" advClick="0" advTm="2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92BED-33DE-4AAA-B619-76E4DAD0E3F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688A2-C976-4B45-B0D7-B8C089C444A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963665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 advClick="0" advTm="2000">
        <p15:prstTrans prst="curtains"/>
      </p:transition>
    </mc:Choice>
    <mc:Fallback>
      <p:transition spd="slow" advClick="0" advTm="2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92BED-33DE-4AAA-B619-76E4DAD0E3F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688A2-C976-4B45-B0D7-B8C089C444A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918548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 advClick="0" advTm="2000">
        <p15:prstTrans prst="curtains"/>
      </p:transition>
    </mc:Choice>
    <mc:Fallback>
      <p:transition spd="slow" advClick="0" advTm="2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92BED-33DE-4AAA-B619-76E4DAD0E3F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688A2-C976-4B45-B0D7-B8C089C444A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6763274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 advClick="0" advTm="2000">
        <p15:prstTrans prst="curtains"/>
      </p:transition>
    </mc:Choice>
    <mc:Fallback>
      <p:transition spd="slow" advClick="0" advTm="2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992BED-33DE-4AAA-B619-76E4DAD0E3F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C688A2-C976-4B45-B0D7-B8C089C444A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31445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 advClick="0" advTm="2000">
        <p15:prstTrans prst="curtains"/>
      </p:transition>
    </mc:Choice>
    <mc:Fallback>
      <p:transition spd="slow" advClick="0" advTm="2000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ger/Show/ZooData_Index_Show.aspx?Animal_ID=108" TargetMode="Externa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newweb.zoo.gov.tw/Pager/Show/ZooData_Index_Show.aspx?Animal_ID=325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0275">
              <a:schemeClr val="accent4">
                <a:lumMod val="75000"/>
              </a:schemeClr>
            </a:gs>
            <a:gs pos="25000">
              <a:schemeClr val="accent4">
                <a:lumMod val="75000"/>
              </a:schemeClr>
            </a:gs>
            <a:gs pos="42000">
              <a:srgbClr val="BC7BE1"/>
            </a:gs>
            <a:gs pos="61000">
              <a:schemeClr val="accent1">
                <a:lumMod val="45000"/>
                <a:lumOff val="55000"/>
              </a:schemeClr>
            </a:gs>
            <a:gs pos="91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C50FD3"/>
                </a:solidFill>
                <a:latin typeface="文鼎中特明" panose="020B0609010101010101" pitchFamily="49" charset="-120"/>
                <a:ea typeface="文鼎中特明" panose="020B0609010101010101" pitchFamily="49" charset="-120"/>
              </a:rPr>
              <a:t>動物介紹：</a:t>
            </a:r>
            <a:endParaRPr lang="zh-TW" altLang="en-US" dirty="0">
              <a:solidFill>
                <a:srgbClr val="C50FD3"/>
              </a:solidFill>
              <a:latin typeface="文鼎中特明" panose="020B0609010101010101" pitchFamily="49" charset="-120"/>
              <a:ea typeface="文鼎中特明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00FFFF"/>
                </a:solidFill>
              </a:rPr>
              <a:t>資料來源：小妡</a:t>
            </a:r>
            <a:endParaRPr lang="zh-TW" altLang="en-US" dirty="0">
              <a:solidFill>
                <a:srgbClr val="00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157745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 advClick="0" advTm="2000">
        <p15:prstTrans prst="curtains"/>
      </p:transition>
    </mc:Choice>
    <mc:Fallback>
      <p:transition spd="slow" advClick="0" advTm="2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花豹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85800" y="1956254"/>
            <a:ext cx="38862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zh-TW" altLang="en-US" dirty="0"/>
              <a:t>頭小、耳短、尾長約</a:t>
            </a:r>
            <a:r>
              <a:rPr lang="en-US" altLang="zh-TW" dirty="0"/>
              <a:t>70-95</a:t>
            </a:r>
            <a:r>
              <a:rPr lang="zh-TW" altLang="en-US" dirty="0"/>
              <a:t>公分。黃褐色的身體上有許多黑色空心的斑塊。</a:t>
            </a:r>
          </a:p>
          <a:p>
            <a:pPr marL="0" indent="0">
              <a:buNone/>
            </a:pPr>
            <a:r>
              <a:rPr lang="zh-TW" altLang="en-US" dirty="0"/>
              <a:t>分佈：	範圍廣泛，包括非洲、中東、亞洲東部、西南及南部等地的森林、草原、樹叢。</a:t>
            </a:r>
          </a:p>
          <a:p>
            <a:pPr marL="0" indent="0">
              <a:buNone/>
            </a:pPr>
            <a:r>
              <a:rPr lang="zh-TW" altLang="en-US" dirty="0"/>
              <a:t>食性：	肉食性，以各種大小型哺乳動物為食。</a:t>
            </a:r>
          </a:p>
        </p:txBody>
      </p:sp>
      <p:pic>
        <p:nvPicPr>
          <p:cNvPr id="1026" name="Picture 2" descr="è±è±¹"/>
          <p:cNvPicPr>
            <a:picLocks noGrp="1" noChangeAspect="1" noChangeArrowheads="1"/>
          </p:cNvPicPr>
          <p:nvPr>
            <p:ph sz="half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984750" y="2864644"/>
            <a:ext cx="3175000" cy="22733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C50FD3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96907622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 advClick="0" advTm="2000">
        <p15:prstTrans prst="curtains"/>
      </p:transition>
    </mc:Choice>
    <mc:Fallback>
      <p:transition spd="slow" advClick="0" advTm="2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竹雞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小群活動，可能是家族集團。常沿著山區泥土小徑覓食，遇到人時會鑽進路旁草叢。</a:t>
            </a:r>
          </a:p>
          <a:p>
            <a:r>
              <a:rPr lang="zh-TW" altLang="en-US" dirty="0"/>
              <a:t>夜間棲宿於矮樹上</a:t>
            </a:r>
          </a:p>
          <a:p>
            <a:endParaRPr lang="zh-TW" altLang="en-US" dirty="0"/>
          </a:p>
        </p:txBody>
      </p:sp>
      <p:pic>
        <p:nvPicPr>
          <p:cNvPr id="1026" name="Picture 2" descr="竹雞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7002" y="2864644"/>
            <a:ext cx="3175000" cy="22733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DE006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291788782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 advClick="0" advTm="2000">
        <p15:prstTrans prst="curtains"/>
      </p:transition>
    </mc:Choice>
    <mc:Fallback>
      <p:transition spd="slow" advClick="0" advTm="2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資料來源：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>
                <a:hlinkClick r:id="rId3"/>
              </a:rPr>
              <a:t>http://</a:t>
            </a:r>
            <a:r>
              <a:rPr lang="en-US" altLang="zh-TW" dirty="0" smtClean="0">
                <a:hlinkClick r:id="rId3"/>
              </a:rPr>
              <a:t>newweb.zoo.gov.tw/Pager/Show/ZooData_Index_Show.aspx?Animal_ID=108</a:t>
            </a:r>
            <a:r>
              <a:rPr lang="zh-TW" altLang="en-US" dirty="0" smtClean="0"/>
              <a:t>花豹</a:t>
            </a:r>
            <a:endParaRPr lang="en-US" altLang="zh-TW" dirty="0" smtClean="0"/>
          </a:p>
          <a:p>
            <a:r>
              <a:rPr lang="en-US" altLang="zh-TW" dirty="0">
                <a:hlinkClick r:id="rId4"/>
              </a:rPr>
              <a:t>http://</a:t>
            </a:r>
            <a:r>
              <a:rPr lang="en-US" altLang="zh-TW" dirty="0" smtClean="0">
                <a:hlinkClick r:id="rId4"/>
              </a:rPr>
              <a:t>newweb.zoo.gov.tw/Pager/Show/ZooData_Index_Show.aspx?Animal_ID=325</a:t>
            </a:r>
            <a:r>
              <a:rPr lang="zh-TW" altLang="en-US" dirty="0" smtClean="0"/>
              <a:t>竹雞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50831450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 advClick="0" advTm="2000">
        <p15:prstTrans prst="curtains"/>
      </p:transition>
    </mc:Choice>
    <mc:Fallback>
      <p:transition spd="slow" advClick="0" advTm="2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 佈景主題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77</TotalTime>
  <Words>80</Words>
  <Application>Microsoft Office PowerPoint</Application>
  <PresentationFormat>如螢幕大小 (4:3)</PresentationFormat>
  <Paragraphs>12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3" baseType="lpstr">
      <vt:lpstr>文鼎中特明</vt:lpstr>
      <vt:lpstr>文鼎超明</vt:lpstr>
      <vt:lpstr>文鼎新中黑</vt:lpstr>
      <vt:lpstr>文鼎新粗黑</vt:lpstr>
      <vt:lpstr>新細明體</vt:lpstr>
      <vt:lpstr>Arial</vt:lpstr>
      <vt:lpstr>Calibri</vt:lpstr>
      <vt:lpstr>Calibri Light</vt:lpstr>
      <vt:lpstr>Office 佈景主題</vt:lpstr>
      <vt:lpstr>動物介紹：</vt:lpstr>
      <vt:lpstr>花豹</vt:lpstr>
      <vt:lpstr>竹雞</vt:lpstr>
      <vt:lpstr>資料來源：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動物介紹：</dc:title>
  <dc:creator>Windows 使用者</dc:creator>
  <cp:lastModifiedBy>Windows 使用者</cp:lastModifiedBy>
  <cp:revision>10</cp:revision>
  <dcterms:created xsi:type="dcterms:W3CDTF">2019-12-30T03:36:01Z</dcterms:created>
  <dcterms:modified xsi:type="dcterms:W3CDTF">2020-01-13T03:46:02Z</dcterms:modified>
</cp:coreProperties>
</file>