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CCCCFF"/>
    <a:srgbClr val="FF99CC"/>
    <a:srgbClr val="FFCCCC"/>
    <a:srgbClr val="9966FF"/>
    <a:srgbClr val="A118B8"/>
    <a:srgbClr val="9999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FFCCCC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9999FF"/>
                </a:solidFill>
                <a:latin typeface="文鼎中仿" panose="020B0609010101010101" pitchFamily="49" charset="-120"/>
                <a:ea typeface="文鼎中仿" panose="020B0609010101010101" pitchFamily="49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9829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1038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044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CCCC"/>
                </a:solidFill>
                <a:latin typeface="文鼎中仿" panose="020B0609010101010101" pitchFamily="49" charset="-120"/>
                <a:ea typeface="文鼎中仿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9966FF"/>
                </a:solidFill>
                <a:latin typeface="文鼎中仿" panose="020B0609010101010101" pitchFamily="49" charset="-120"/>
                <a:ea typeface="文鼎中仿" panose="020B0609010101010101" pitchFamily="49" charset="-120"/>
              </a:defRPr>
            </a:lvl1pPr>
            <a:lvl2pPr>
              <a:defRPr sz="2800">
                <a:solidFill>
                  <a:schemeClr val="accent4">
                    <a:lumMod val="60000"/>
                    <a:lumOff val="4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defRPr>
            </a:lvl2pPr>
            <a:lvl3pPr>
              <a:defRPr sz="2800">
                <a:solidFill>
                  <a:schemeClr val="accent4">
                    <a:lumMod val="60000"/>
                    <a:lumOff val="4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defRPr>
            </a:lvl3pPr>
            <a:lvl4pPr>
              <a:defRPr sz="2800">
                <a:solidFill>
                  <a:schemeClr val="accent4">
                    <a:lumMod val="60000"/>
                    <a:lumOff val="4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defRPr>
            </a:lvl4pPr>
            <a:lvl5pPr>
              <a:defRPr sz="2800">
                <a:solidFill>
                  <a:schemeClr val="accent4">
                    <a:lumMod val="60000"/>
                    <a:lumOff val="4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055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308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424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5346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076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735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119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209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0F46C-3FC2-43BB-A7E9-B04D03F84D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8493D-DFAB-4956-90A4-8BBB92185D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860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40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CC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動物小檔案：</a:t>
            </a:r>
            <a:endParaRPr lang="zh-TW" altLang="en-US" dirty="0">
              <a:solidFill>
                <a:srgbClr val="FF99CC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資料來源：筱茜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8014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3366FF"/>
                </a:solidFill>
              </a:rPr>
              <a:t>大紅鶴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A118B8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大紅鶴是最大型的紅鶴。雌鳥體型及腿較雄鳥小達到</a:t>
            </a:r>
            <a:r>
              <a:rPr lang="en-US" altLang="zh-TW" dirty="0">
                <a:solidFill>
                  <a:srgbClr val="A118B8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20﹪</a:t>
            </a:r>
            <a:r>
              <a:rPr lang="zh-TW" altLang="en-US" dirty="0">
                <a:solidFill>
                  <a:srgbClr val="A118B8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。幼鳥灰褐色，在身體下面、翼及尾帶有一些粉紅色，嘴、腿及足褐色。在前</a:t>
            </a:r>
            <a:r>
              <a:rPr lang="en-US" altLang="zh-TW" dirty="0">
                <a:solidFill>
                  <a:srgbClr val="A118B8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3</a:t>
            </a:r>
            <a:r>
              <a:rPr lang="zh-TW" altLang="en-US" dirty="0">
                <a:solidFill>
                  <a:srgbClr val="A118B8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年的亞成鳥，羽色有相當的變異。</a:t>
            </a:r>
          </a:p>
        </p:txBody>
      </p:sp>
      <p:pic>
        <p:nvPicPr>
          <p:cNvPr id="1026" name="Picture 2" descr="大紅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29" y="1972492"/>
            <a:ext cx="2939142" cy="342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971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4157" y="500062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9966FF"/>
                </a:solidFill>
              </a:rPr>
              <a:t>北美浣熊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9966FF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浣熊並不冬眠，在較溫暖的地區，牠們一年四季都很活躍，在寒冷的地區，牠們會躲在洞穴中</a:t>
            </a:r>
            <a:r>
              <a:rPr lang="zh-TW" altLang="en-US" dirty="0" smtClean="0">
                <a:solidFill>
                  <a:srgbClr val="9966FF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過冬</a:t>
            </a:r>
            <a:endParaRPr lang="en-US" altLang="zh-TW" dirty="0" smtClean="0">
              <a:solidFill>
                <a:srgbClr val="9966FF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  <a:p>
            <a:r>
              <a:rPr lang="en-US" altLang="zh-TW" dirty="0">
                <a:solidFill>
                  <a:srgbClr val="9966FF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(</a:t>
            </a:r>
            <a:r>
              <a:rPr lang="zh-TW" altLang="en-US" dirty="0">
                <a:solidFill>
                  <a:srgbClr val="9966FF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「浣」意思為</a:t>
            </a:r>
            <a:r>
              <a:rPr lang="zh-TW" altLang="en-US" dirty="0">
                <a:solidFill>
                  <a:srgbClr val="9966FF"/>
                </a:solidFill>
              </a:rPr>
              <a:t>「</a:t>
            </a:r>
            <a:r>
              <a:rPr lang="zh-TW" altLang="en-US" dirty="0">
                <a:solidFill>
                  <a:srgbClr val="FF0000"/>
                </a:solidFill>
              </a:rPr>
              <a:t>洗滌</a:t>
            </a:r>
            <a:r>
              <a:rPr lang="zh-TW" altLang="en-US" dirty="0"/>
              <a:t>」</a:t>
            </a:r>
          </a:p>
        </p:txBody>
      </p:sp>
      <p:pic>
        <p:nvPicPr>
          <p:cNvPr id="1026" name="Picture 2" descr="åç¾æµ£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377440"/>
            <a:ext cx="3530600" cy="2760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9053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zh-TW" altLang="en-US" dirty="0"/>
              <a:t>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大</a:t>
            </a:r>
            <a:r>
              <a:rPr lang="zh-TW" altLang="en-US" dirty="0" smtClean="0"/>
              <a:t>紅鶴</a:t>
            </a:r>
            <a:r>
              <a:rPr lang="en-US" altLang="zh-TW" dirty="0" smtClean="0"/>
              <a:t>/newweb.zoo.gov.tw/Pager/Show/</a:t>
            </a:r>
            <a:r>
              <a:rPr lang="en-US" altLang="zh-TW" dirty="0" err="1" smtClean="0"/>
              <a:t>ZooData_Index_Show.aspx?Animal_ID</a:t>
            </a:r>
            <a:r>
              <a:rPr lang="en-US" altLang="zh-TW" dirty="0" smtClean="0"/>
              <a:t>=127</a:t>
            </a:r>
            <a:endParaRPr lang="en-US" altLang="zh-TW" dirty="0" smtClean="0"/>
          </a:p>
          <a:p>
            <a:r>
              <a:rPr lang="en-US" altLang="zh-TW" dirty="0" smtClean="0">
                <a:hlinkClick r:id="rId2"/>
              </a:rPr>
              <a:t>http://newweb.zoo.gov.tw/Pager/Show/ZooData_Index_Show.aspx?Animal_ID=404</a:t>
            </a:r>
            <a:r>
              <a:rPr lang="zh-TW" altLang="en-US" dirty="0" smtClean="0"/>
              <a:t>北美浣熊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302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文鼎中仿</vt:lpstr>
      <vt:lpstr>新細明體</vt:lpstr>
      <vt:lpstr>Arial</vt:lpstr>
      <vt:lpstr>Calibri</vt:lpstr>
      <vt:lpstr>Calibri Light</vt:lpstr>
      <vt:lpstr>Office 佈景主題</vt:lpstr>
      <vt:lpstr>動物小檔案：</vt:lpstr>
      <vt:lpstr>大紅鶴</vt:lpstr>
      <vt:lpstr>北美浣熊</vt:lpstr>
      <vt:lpstr>資料來源：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動物小檔案：</dc:title>
  <dc:creator>Windows 使用者</dc:creator>
  <cp:lastModifiedBy>Windows 使用者</cp:lastModifiedBy>
  <cp:revision>9</cp:revision>
  <dcterms:created xsi:type="dcterms:W3CDTF">2019-12-30T03:35:04Z</dcterms:created>
  <dcterms:modified xsi:type="dcterms:W3CDTF">2020-01-13T03:45:58Z</dcterms:modified>
</cp:coreProperties>
</file>