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00"/>
    <a:srgbClr val="CC00CC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5052-33EF-4B33-B370-45AB34282EC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D205-8B02-4600-963C-8C9858C151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6266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5052-33EF-4B33-B370-45AB34282EC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D205-8B02-4600-963C-8C9858C151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516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5052-33EF-4B33-B370-45AB34282EC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D205-8B02-4600-963C-8C9858C151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3837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5052-33EF-4B33-B370-45AB34282EC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D205-8B02-4600-963C-8C9858C151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4225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5052-33EF-4B33-B370-45AB34282EC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D205-8B02-4600-963C-8C9858C151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8139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5052-33EF-4B33-B370-45AB34282EC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D205-8B02-4600-963C-8C9858C151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0746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5052-33EF-4B33-B370-45AB34282EC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D205-8B02-4600-963C-8C9858C151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972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5052-33EF-4B33-B370-45AB34282EC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D205-8B02-4600-963C-8C9858C151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3790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5052-33EF-4B33-B370-45AB34282EC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D205-8B02-4600-963C-8C9858C151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198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5052-33EF-4B33-B370-45AB34282EC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D205-8B02-4600-963C-8C9858C151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3370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5052-33EF-4B33-B370-45AB34282EC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D205-8B02-4600-963C-8C9858C151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2479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55052-33EF-4B33-B370-45AB34282EC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5D205-8B02-4600-963C-8C9858C151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8086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</p:transition>
    </mc:Choice>
    <mc:Fallback>
      <p:transition spd="slow" advClick="0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3300"/>
          </a:solidFill>
          <a:latin typeface="文鼎粗鋼筆行楷" panose="020B0602010101010101" pitchFamily="34" charset="-120"/>
          <a:ea typeface="文鼎粗鋼筆行楷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5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6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C00CC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動物小</a:t>
            </a:r>
            <a:r>
              <a:rPr lang="zh-TW" altLang="en-US" dirty="0">
                <a:solidFill>
                  <a:srgbClr val="CC00CC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檔案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資料搜集：妍蓉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17694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梅花鹿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66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毛色為褐色至紅棕色，背部和體側佈滿</a:t>
            </a:r>
            <a:r>
              <a:rPr lang="en-US" altLang="zh-TW" dirty="0">
                <a:solidFill>
                  <a:srgbClr val="FF0066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7-8</a:t>
            </a:r>
            <a:r>
              <a:rPr lang="zh-TW" altLang="en-US" dirty="0">
                <a:solidFill>
                  <a:srgbClr val="FF0066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排白色的斑點，背部正中央有一條</a:t>
            </a:r>
            <a:r>
              <a:rPr lang="zh-TW" altLang="en-US" dirty="0" smtClean="0">
                <a:solidFill>
                  <a:srgbClr val="FF0066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黑帶</a:t>
            </a:r>
            <a:endParaRPr lang="en-US" altLang="zh-TW" dirty="0" smtClean="0">
              <a:solidFill>
                <a:srgbClr val="FF0066"/>
              </a:solid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  <a:p>
            <a:r>
              <a:rPr lang="zh-TW" altLang="en-US" dirty="0">
                <a:solidFill>
                  <a:srgbClr val="FF0066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雄鹿在每年</a:t>
            </a:r>
            <a:r>
              <a:rPr lang="en-US" altLang="zh-TW" dirty="0">
                <a:solidFill>
                  <a:srgbClr val="FF0066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5</a:t>
            </a:r>
            <a:r>
              <a:rPr lang="zh-TW" altLang="en-US" dirty="0">
                <a:solidFill>
                  <a:srgbClr val="FF0066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、</a:t>
            </a:r>
            <a:r>
              <a:rPr lang="en-US" altLang="zh-TW" dirty="0">
                <a:solidFill>
                  <a:srgbClr val="FF0066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6</a:t>
            </a:r>
            <a:r>
              <a:rPr lang="zh-TW" altLang="en-US" dirty="0">
                <a:solidFill>
                  <a:srgbClr val="FF0066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月時掉</a:t>
            </a:r>
            <a:r>
              <a:rPr lang="zh-TW" altLang="en-US" dirty="0" smtClean="0">
                <a:solidFill>
                  <a:srgbClr val="FF0066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角</a:t>
            </a:r>
            <a:endParaRPr lang="en-US" altLang="zh-TW" dirty="0" smtClean="0">
              <a:solidFill>
                <a:srgbClr val="FF0066"/>
              </a:solid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  <a:p>
            <a:r>
              <a:rPr lang="zh-TW" altLang="en-US" dirty="0">
                <a:solidFill>
                  <a:srgbClr val="FF0066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梅花鹿為臺灣特有亞種，是臺灣三種鹿科動物中體型中等的</a:t>
            </a:r>
            <a:endParaRPr lang="en-US" altLang="zh-TW" dirty="0">
              <a:solidFill>
                <a:srgbClr val="FF0066"/>
              </a:solid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1026" name="Picture 2" descr="æ¢è±é¹¿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0" y="2401094"/>
            <a:ext cx="2667000" cy="32004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2">
                <a:lumMod val="75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752602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:blinds dir="vert"/>
      </p:transition>
    </mc:Choice>
    <mc:Fallback>
      <p:transition spd="slow" advClick="0" advTm="200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細仿" panose="020B0609010101010101" pitchFamily="49" charset="-120"/>
                <a:ea typeface="文鼎細仿" panose="020B0609010101010101" pitchFamily="49" charset="-120"/>
              </a:rPr>
              <a:t>且有毛可防</a:t>
            </a:r>
            <a:r>
              <a:rPr lang="zh-TW" altLang="en-US" dirty="0" smtClean="0">
                <a:latin typeface="文鼎細仿" panose="020B0609010101010101" pitchFamily="49" charset="-120"/>
                <a:ea typeface="文鼎細仿" panose="020B0609010101010101" pitchFamily="49" charset="-120"/>
              </a:rPr>
              <a:t>滑</a:t>
            </a:r>
            <a:endParaRPr lang="en-US" altLang="zh-TW" dirty="0" smtClean="0">
              <a:latin typeface="文鼎細仿" panose="020B0609010101010101" pitchFamily="49" charset="-120"/>
              <a:ea typeface="文鼎細仿" panose="020B0609010101010101" pitchFamily="49" charset="-120"/>
            </a:endParaRPr>
          </a:p>
          <a:p>
            <a:r>
              <a:rPr lang="zh-TW" altLang="en-US" dirty="0">
                <a:latin typeface="文鼎細仿" panose="020B0609010101010101" pitchFamily="49" charset="-120"/>
                <a:ea typeface="文鼎細仿" panose="020B0609010101010101" pitchFamily="49" charset="-120"/>
              </a:rPr>
              <a:t>小貓熊擅長爬樹，但多半在地面上</a:t>
            </a:r>
            <a:r>
              <a:rPr lang="zh-TW" altLang="en-US" dirty="0" smtClean="0">
                <a:latin typeface="文鼎細仿" panose="020B0609010101010101" pitchFamily="49" charset="-120"/>
                <a:ea typeface="文鼎細仿" panose="020B0609010101010101" pitchFamily="49" charset="-120"/>
              </a:rPr>
              <a:t>進食</a:t>
            </a:r>
            <a:endParaRPr lang="en-US" altLang="zh-TW" dirty="0" smtClean="0">
              <a:latin typeface="文鼎細仿" panose="020B0609010101010101" pitchFamily="49" charset="-120"/>
              <a:ea typeface="文鼎細仿" panose="020B0609010101010101" pitchFamily="49" charset="-120"/>
            </a:endParaRPr>
          </a:p>
          <a:p>
            <a:r>
              <a:rPr lang="zh-TW" altLang="en-US" dirty="0">
                <a:latin typeface="文鼎細仿" panose="020B0609010101010101" pitchFamily="49" charset="-120"/>
                <a:ea typeface="文鼎細仿" panose="020B0609010101010101" pitchFamily="49" charset="-120"/>
              </a:rPr>
              <a:t>生活在海拔</a:t>
            </a:r>
            <a:r>
              <a:rPr lang="en-US" altLang="zh-TW" dirty="0">
                <a:latin typeface="文鼎細仿" panose="020B0609010101010101" pitchFamily="49" charset="-120"/>
                <a:ea typeface="文鼎細仿" panose="020B0609010101010101" pitchFamily="49" charset="-120"/>
              </a:rPr>
              <a:t>1,800-4,000</a:t>
            </a:r>
            <a:r>
              <a:rPr lang="zh-TW" altLang="en-US" dirty="0">
                <a:latin typeface="文鼎細仿" panose="020B0609010101010101" pitchFamily="49" charset="-120"/>
                <a:ea typeface="文鼎細仿" panose="020B0609010101010101" pitchFamily="49" charset="-120"/>
              </a:rPr>
              <a:t>公尺山區的森林或竹林</a:t>
            </a:r>
          </a:p>
        </p:txBody>
      </p:sp>
      <p:pic>
        <p:nvPicPr>
          <p:cNvPr id="1026" name="Picture 2" descr="å°è²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034" y="1690689"/>
            <a:ext cx="3669989" cy="2623526"/>
          </a:xfrm>
          <a:prstGeom prst="cloud">
            <a:avLst/>
          </a:prstGeom>
          <a:solidFill>
            <a:srgbClr val="FFFFFF"/>
          </a:solidFill>
          <a:ln w="76200" cap="sq">
            <a:solidFill>
              <a:srgbClr val="FF33CC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134469073"/>
      </p:ext>
    </p:extLst>
  </p:cSld>
  <p:clrMapOvr>
    <a:masterClrMapping/>
  </p:clrMapOvr>
  <p:transition spd="slow" advClick="0" advTm="2000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newweb.zoo.gov.tw/Pager/Show/ZooData_Index_Show.aspx?Animal_ID=15</a:t>
            </a:r>
            <a:endParaRPr lang="en-US" altLang="zh-TW" dirty="0" smtClean="0"/>
          </a:p>
          <a:p>
            <a:r>
              <a:rPr lang="zh-TW" altLang="en-US" dirty="0" smtClean="0"/>
              <a:t>小貓熊</a:t>
            </a:r>
            <a:r>
              <a:rPr lang="en-US" altLang="zh-TW" dirty="0">
                <a:hlinkClick r:id="rId4"/>
              </a:rPr>
              <a:t>http://newweb.zoo.gov.tw/Pager/Show/ZooData_Index_Show.aspx?Animal_ID=164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4955593"/>
      </p:ext>
    </p:extLst>
  </p:cSld>
  <p:clrMapOvr>
    <a:masterClrMapping/>
  </p:clrMapOvr>
  <p:transition spd="slow" advClick="0" advTm="2000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100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文鼎海報體</vt:lpstr>
      <vt:lpstr>文鼎甜妞體P</vt:lpstr>
      <vt:lpstr>文鼎粗鋼筆行楷</vt:lpstr>
      <vt:lpstr>文鼎細仿</vt:lpstr>
      <vt:lpstr>新細明體</vt:lpstr>
      <vt:lpstr>Arial</vt:lpstr>
      <vt:lpstr>Calibri</vt:lpstr>
      <vt:lpstr>Office 佈景主題</vt:lpstr>
      <vt:lpstr>動物小檔案</vt:lpstr>
      <vt:lpstr>梅花鹿</vt:lpstr>
      <vt:lpstr>小貓熊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動物小檔案</dc:title>
  <dc:creator>Windows 使用者</dc:creator>
  <cp:lastModifiedBy>Windows 使用者</cp:lastModifiedBy>
  <cp:revision>8</cp:revision>
  <dcterms:created xsi:type="dcterms:W3CDTF">2019-12-30T03:35:04Z</dcterms:created>
  <dcterms:modified xsi:type="dcterms:W3CDTF">2020-01-13T03:45:28Z</dcterms:modified>
</cp:coreProperties>
</file>