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3771-599E-4B45-AC8C-A229C8C99893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C7B2B-F36A-49A8-AB97-0ED0E4C788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4902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3771-599E-4B45-AC8C-A229C8C99893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C7B2B-F36A-49A8-AB97-0ED0E4C788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0951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3771-599E-4B45-AC8C-A229C8C99893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C7B2B-F36A-49A8-AB97-0ED0E4C788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220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3771-599E-4B45-AC8C-A229C8C99893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C7B2B-F36A-49A8-AB97-0ED0E4C788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1895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3771-599E-4B45-AC8C-A229C8C99893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C7B2B-F36A-49A8-AB97-0ED0E4C788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0572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文鼎空疊圓" panose="020B0609010101010101" pitchFamily="49" charset="-120"/>
                <a:ea typeface="文鼎空疊圓" panose="020B0609010101010101" pitchFamily="49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defRPr>
                <a:latin typeface="文鼎中特圓" panose="020B0609010101010101" pitchFamily="49" charset="-120"/>
                <a:ea typeface="文鼎中特圓" panose="020B0609010101010101" pitchFamily="49" charset="-120"/>
              </a:defRPr>
            </a:lvl1pPr>
            <a:lvl2pPr>
              <a:defRPr>
                <a:latin typeface="文鼎中特圓" panose="020B0609010101010101" pitchFamily="49" charset="-120"/>
                <a:ea typeface="文鼎中特圓" panose="020B0609010101010101" pitchFamily="49" charset="-120"/>
              </a:defRPr>
            </a:lvl2pPr>
            <a:lvl3pPr>
              <a:defRPr>
                <a:latin typeface="文鼎中特圓" panose="020B0609010101010101" pitchFamily="49" charset="-120"/>
                <a:ea typeface="文鼎中特圓" panose="020B0609010101010101" pitchFamily="49" charset="-120"/>
              </a:defRPr>
            </a:lvl3pPr>
            <a:lvl4pPr>
              <a:defRPr>
                <a:latin typeface="文鼎中特圓" panose="020B0609010101010101" pitchFamily="49" charset="-120"/>
                <a:ea typeface="文鼎中特圓" panose="020B0609010101010101" pitchFamily="49" charset="-120"/>
              </a:defRPr>
            </a:lvl4pPr>
            <a:lvl5pPr>
              <a:defRPr>
                <a:latin typeface="文鼎中特圓" panose="020B0609010101010101" pitchFamily="49" charset="-120"/>
                <a:ea typeface="文鼎中特圓" panose="020B0609010101010101" pitchFamily="49" charset="-120"/>
              </a:defRPr>
            </a:lvl5pPr>
          </a:lstStyle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>
              <a:defRPr>
                <a:latin typeface="文鼎中特圓" panose="020B0609010101010101" pitchFamily="49" charset="-120"/>
                <a:ea typeface="文鼎中特圓" panose="020B0609010101010101" pitchFamily="49" charset="-120"/>
              </a:defRPr>
            </a:lvl1pPr>
            <a:lvl2pPr>
              <a:defRPr>
                <a:latin typeface="文鼎中特圓" panose="020B0609010101010101" pitchFamily="49" charset="-120"/>
                <a:ea typeface="文鼎中特圓" panose="020B0609010101010101" pitchFamily="49" charset="-120"/>
              </a:defRPr>
            </a:lvl2pPr>
            <a:lvl3pPr>
              <a:defRPr>
                <a:latin typeface="文鼎中特圓" panose="020B0609010101010101" pitchFamily="49" charset="-120"/>
                <a:ea typeface="文鼎中特圓" panose="020B0609010101010101" pitchFamily="49" charset="-120"/>
              </a:defRPr>
            </a:lvl3pPr>
            <a:lvl4pPr>
              <a:defRPr>
                <a:latin typeface="文鼎中特圓" panose="020B0609010101010101" pitchFamily="49" charset="-120"/>
                <a:ea typeface="文鼎中特圓" panose="020B0609010101010101" pitchFamily="49" charset="-120"/>
              </a:defRPr>
            </a:lvl4pPr>
            <a:lvl5pPr>
              <a:defRPr>
                <a:latin typeface="文鼎中特圓" panose="020B0609010101010101" pitchFamily="49" charset="-120"/>
                <a:ea typeface="文鼎中特圓" panose="020B0609010101010101" pitchFamily="49" charset="-120"/>
              </a:defRPr>
            </a:lvl5pPr>
          </a:lstStyle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3771-599E-4B45-AC8C-A229C8C99893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C7B2B-F36A-49A8-AB97-0ED0E4C788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86258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3771-599E-4B45-AC8C-A229C8C99893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C7B2B-F36A-49A8-AB97-0ED0E4C788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4620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3771-599E-4B45-AC8C-A229C8C99893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C7B2B-F36A-49A8-AB97-0ED0E4C788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5909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3771-599E-4B45-AC8C-A229C8C99893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C7B2B-F36A-49A8-AB97-0ED0E4C788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7874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3771-599E-4B45-AC8C-A229C8C99893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C7B2B-F36A-49A8-AB97-0ED0E4C788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5709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3771-599E-4B45-AC8C-A229C8C99893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C7B2B-F36A-49A8-AB97-0ED0E4C788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2525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03771-599E-4B45-AC8C-A229C8C99893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5C7B2B-F36A-49A8-AB97-0ED0E4C788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488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B0F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FC000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FFC00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FFC00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C00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C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225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ewweb.zoo.gov.tw/Pager/Show/ZooData_Index_Show.aspx?Animal_ID=40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特圓" panose="020B0609010101010101" pitchFamily="49" charset="-120"/>
                <a:ea typeface="文鼎特圓" panose="020B0609010101010101" pitchFamily="49" charset="-120"/>
              </a:rPr>
              <a:t>動物小檔案</a:t>
            </a:r>
            <a:endParaRPr lang="zh-TW" altLang="en-US" dirty="0"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資料來源：家妤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0002838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414964"/>
            <a:ext cx="7886700" cy="1325563"/>
          </a:xfrm>
        </p:spPr>
        <p:txBody>
          <a:bodyPr/>
          <a:lstStyle/>
          <a:p>
            <a:r>
              <a:rPr lang="zh-TW" altLang="en-US" dirty="0" smtClean="0"/>
              <a:t>赫曼氏陸龜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 smtClean="0"/>
              <a:t>形態：	體型小型，背甲高聳呈圓拱形，有兩個尾上盾片，後腳無棘刺突起，尾巴末端有一大型角質鱗片。背甲為褐</a:t>
            </a:r>
            <a:endParaRPr lang="en-US" altLang="zh-TW" dirty="0" smtClean="0"/>
          </a:p>
          <a:p>
            <a:r>
              <a:rPr lang="zh-TW" altLang="en-US" dirty="0" smtClean="0"/>
              <a:t>分佈：	歐洲南部，西起西班牙東北部和法國，東到土耳其。生活在丘陵的乾燥草原、灌叢、沙丘、岩石山坡地色或深褐色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9150" y="2399110"/>
            <a:ext cx="3886200" cy="3263504"/>
          </a:xfrm>
        </p:spPr>
        <p:txBody>
          <a:bodyPr>
            <a:normAutofit lnSpcReduction="10000"/>
          </a:bodyPr>
          <a:lstStyle/>
          <a:p>
            <a:endParaRPr lang="zh-TW" altLang="en-US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33653" y="2226469"/>
            <a:ext cx="4013471" cy="3010104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21441365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北美浣熊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/>
              <a:t>全身毛色為灰黑色，帶點兒紅棕色調，尾巴有</a:t>
            </a:r>
            <a:r>
              <a:rPr lang="en-US" altLang="zh-TW" dirty="0"/>
              <a:t>5-10</a:t>
            </a:r>
            <a:r>
              <a:rPr lang="zh-TW" altLang="en-US" dirty="0"/>
              <a:t>圈黑色環食性：	雜食性，吃甲殼類的蝦、蟹等、青蛙、魚、堅果、種子、橡實及漿果。在本園則餵食口糧、麵包、蘋果、番石榴通常會靠近水源居住；夜行性的動物，擅長爬樹及游泳。</a:t>
            </a:r>
            <a:r>
              <a:rPr lang="zh-TW" altLang="en-US" dirty="0" smtClean="0"/>
              <a:t>、</a:t>
            </a:r>
            <a:endParaRPr lang="zh-TW" altLang="en-US" dirty="0"/>
          </a:p>
        </p:txBody>
      </p:sp>
      <p:pic>
        <p:nvPicPr>
          <p:cNvPr id="1026" name="Picture 2" descr="åç¾æµ£ç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7961" y="2037807"/>
            <a:ext cx="4329802" cy="3100138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98789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Academy Engraved LET" pitchFamily="2" charset="0"/>
                <a:ea typeface="文鼎俏黑體P" panose="020B0602010101010101" pitchFamily="34" charset="-120"/>
              </a:rPr>
              <a:t>資料來源</a:t>
            </a:r>
            <a:endParaRPr lang="zh-TW" altLang="en-US" dirty="0">
              <a:latin typeface="Academy Engraved LET" pitchFamily="2" charset="0"/>
              <a:ea typeface="文鼎俏黑體P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赫曼氏陸龜</a:t>
            </a:r>
            <a:r>
              <a:rPr lang="en-US" altLang="zh-TW" dirty="0" smtClean="0">
                <a:hlinkClick r:id="rId3"/>
              </a:rPr>
              <a:t>http://newweb.zoo.gov.tw/Pager/Show/ZooData_Index_Show.aspx?Animal_ID=225</a:t>
            </a:r>
            <a:endParaRPr lang="en-US" altLang="zh-TW" dirty="0" smtClean="0"/>
          </a:p>
          <a:p>
            <a:r>
              <a:rPr lang="zh-TW" altLang="en-US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北美</a:t>
            </a:r>
            <a:r>
              <a:rPr lang="zh-TW" altLang="en-US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浣熊</a:t>
            </a:r>
            <a:r>
              <a:rPr lang="en-US" altLang="zh-TW" dirty="0">
                <a:hlinkClick r:id="rId4"/>
              </a:rPr>
              <a:t>http://newweb.zoo.gov.tw/Pager/Show/ZooData_Index_Show.aspx?Animal_ID=404</a:t>
            </a:r>
            <a:endParaRPr lang="en-US" altLang="zh-TW" dirty="0" smtClean="0"/>
          </a:p>
          <a:p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668113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</TotalTime>
  <Words>51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4" baseType="lpstr">
      <vt:lpstr>文鼎中特圓</vt:lpstr>
      <vt:lpstr>文鼎空疊圓</vt:lpstr>
      <vt:lpstr>文鼎俏黑體P</vt:lpstr>
      <vt:lpstr>文鼎特圓</vt:lpstr>
      <vt:lpstr>新細明體</vt:lpstr>
      <vt:lpstr>Academy Engraved LET</vt:lpstr>
      <vt:lpstr>Arial</vt:lpstr>
      <vt:lpstr>Calibri</vt:lpstr>
      <vt:lpstr>Calibri Light</vt:lpstr>
      <vt:lpstr>Office 佈景主題</vt:lpstr>
      <vt:lpstr>動物小檔案</vt:lpstr>
      <vt:lpstr>赫曼氏陸龜</vt:lpstr>
      <vt:lpstr>北美浣熊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動物小檔案</dc:title>
  <dc:creator>Windows 使用者</dc:creator>
  <cp:lastModifiedBy>Windows 使用者</cp:lastModifiedBy>
  <cp:revision>11</cp:revision>
  <dcterms:created xsi:type="dcterms:W3CDTF">2019-12-30T03:52:54Z</dcterms:created>
  <dcterms:modified xsi:type="dcterms:W3CDTF">2020-01-13T04:00:29Z</dcterms:modified>
</cp:coreProperties>
</file>