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4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A1289-DD66-4EC1-AE3D-3921331B2D5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1B2BC-3834-435B-9126-B4F31FE6E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15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A1289-DD66-4EC1-AE3D-3921331B2D5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1B2BC-3834-435B-9126-B4F31FE6E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5170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A1289-DD66-4EC1-AE3D-3921331B2D5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1B2BC-3834-435B-9126-B4F31FE6E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5023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  <a:lvl2pPr>
              <a:defRPr>
                <a:solidFill>
                  <a:srgbClr val="7030A0"/>
                </a:solidFill>
              </a:defRPr>
            </a:lvl2pPr>
            <a:lvl3pPr>
              <a:defRPr>
                <a:solidFill>
                  <a:srgbClr val="7030A0"/>
                </a:solidFill>
              </a:defRPr>
            </a:lvl3pPr>
            <a:lvl4pPr>
              <a:defRPr>
                <a:solidFill>
                  <a:srgbClr val="7030A0"/>
                </a:solidFill>
              </a:defRPr>
            </a:lvl4pPr>
            <a:lvl5pPr>
              <a:defRPr>
                <a:solidFill>
                  <a:srgbClr val="7030A0"/>
                </a:solidFill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A1289-DD66-4EC1-AE3D-3921331B2D5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1B2BC-3834-435B-9126-B4F31FE6E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2877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A1289-DD66-4EC1-AE3D-3921331B2D5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1B2BC-3834-435B-9126-B4F31FE6E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138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A1289-DD66-4EC1-AE3D-3921331B2D5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1B2BC-3834-435B-9126-B4F31FE6E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1411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A1289-DD66-4EC1-AE3D-3921331B2D5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1B2BC-3834-435B-9126-B4F31FE6E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9095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A1289-DD66-4EC1-AE3D-3921331B2D5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1B2BC-3834-435B-9126-B4F31FE6E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1186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A1289-DD66-4EC1-AE3D-3921331B2D5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1B2BC-3834-435B-9126-B4F31FE6E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7408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A1289-DD66-4EC1-AE3D-3921331B2D5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1B2BC-3834-435B-9126-B4F31FE6E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6903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A1289-DD66-4EC1-AE3D-3921331B2D5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1B2BC-3834-435B-9126-B4F31FE6E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202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A1289-DD66-4EC1-AE3D-3921331B2D5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1B2BC-3834-435B-9126-B4F31FE6E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2862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B0F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70C0"/>
            </a:gs>
            <a:gs pos="100000">
              <a:srgbClr val="8FC0E3"/>
            </a:gs>
            <a:gs pos="57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超</a:t>
            </a:r>
            <a:r>
              <a:rPr lang="zh-TW" altLang="en-US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萌</a:t>
            </a:r>
            <a:r>
              <a:rPr lang="zh-TW" altLang="en-US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小動物</a:t>
            </a:r>
            <a:endParaRPr lang="zh-TW" altLang="en-US" dirty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解說</a:t>
            </a:r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員</a:t>
            </a:r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：亮妍</a:t>
            </a:r>
            <a:endParaRPr lang="zh-TW" altLang="en-US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7124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2000">
        <p:blinds dir="vert"/>
      </p:transition>
    </mc:Choice>
    <mc:Fallback>
      <p:transition spd="slow" advClick="0" advTm="2000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">
              <a:srgbClr val="7030A0"/>
            </a:gs>
            <a:gs pos="54000">
              <a:schemeClr val="accent1">
                <a:lumMod val="5000"/>
                <a:lumOff val="95000"/>
              </a:schemeClr>
            </a:gs>
            <a:gs pos="100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瀕臨絕種保育類</a:t>
            </a:r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野生動物</a:t>
            </a:r>
            <a:endParaRPr lang="en-US" alt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石虎耳背的白斑是與家貓分辨的特徵之一</a:t>
            </a:r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。</a:t>
            </a:r>
            <a:endParaRPr lang="en-US" alt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石虎是小型囓齒類的天敵，對森林及農作物具有保護作用，可惜在棲息地破壞及獵捕壓力下，數量已極為稀少</a:t>
            </a:r>
            <a:r>
              <a:rPr lang="zh-TW" altLang="en-US" dirty="0"/>
              <a:t>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43154" y="1825625"/>
            <a:ext cx="385191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525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2000">
        <p14:vortex dir="r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">
              <a:srgbClr val="7030A0"/>
            </a:gs>
            <a:gs pos="54000">
              <a:schemeClr val="accent1">
                <a:lumMod val="5000"/>
                <a:lumOff val="95000"/>
              </a:schemeClr>
            </a:gs>
            <a:gs pos="100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竹鳥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珍貴稀有保育類</a:t>
            </a:r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野生動物</a:t>
            </a:r>
            <a:endParaRPr lang="en-US" alt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羽</a:t>
            </a:r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色橄欖褐色</a:t>
            </a:r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。眼周圍藍色。腹部鉛色</a:t>
            </a:r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。下</a:t>
            </a:r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覆羽白色</a:t>
            </a:r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。</a:t>
            </a:r>
            <a:endParaRPr lang="en-US" alt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通常小群在密林底層活動，甚少出現在空礦處。鳴叫聲頗有變化，通常會圓潤的喉音，有時會模仿其他鳥類的叫聲。</a:t>
            </a:r>
          </a:p>
          <a:p>
            <a:endParaRPr lang="zh-TW" altLang="en-US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54881" y="1825625"/>
            <a:ext cx="3904161" cy="4157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486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2000">
        <p14:vortex dir="r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">
              <a:srgbClr val="FFFF00"/>
            </a:gs>
            <a:gs pos="47000">
              <a:schemeClr val="bg1"/>
            </a:gs>
            <a:gs pos="10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/>
          </a:p>
          <a:p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石虎</a:t>
            </a:r>
            <a:r>
              <a:rPr lang="en-US" altLang="zh-TW" dirty="0" smtClean="0">
                <a:hlinkClick r:id="rId2"/>
              </a:rPr>
              <a:t>http</a:t>
            </a:r>
            <a:r>
              <a:rPr lang="en-US" altLang="zh-TW" dirty="0">
                <a:hlinkClick r:id="rId2"/>
              </a:rPr>
              <a:t>://</a:t>
            </a:r>
            <a:r>
              <a:rPr lang="en-US" altLang="zh-TW" dirty="0" smtClean="0">
                <a:hlinkClick r:id="rId2"/>
              </a:rPr>
              <a:t>newweb.zoo.gov.tw/Pager/Show/ZooData_Index_Show.aspx?Animal_ID=10</a:t>
            </a:r>
            <a:endParaRPr lang="en-US" altLang="zh-TW" dirty="0" smtClean="0"/>
          </a:p>
          <a:p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竹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鳥</a:t>
            </a:r>
            <a:endPara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  <a:p>
            <a:pPr marL="0" indent="0">
              <a:buNone/>
            </a:pPr>
            <a:r>
              <a:rPr lang="en-US" altLang="zh-TW" dirty="0" smtClean="0">
                <a:solidFill>
                  <a:srgbClr val="0070C0"/>
                </a:solidFill>
              </a:rPr>
              <a:t>http://newweb.zoo.gov.tw/Pager/Show/ZooData_Index_Show.aspx?Animal_ID=328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927450"/>
      </p:ext>
    </p:extLst>
  </p:cSld>
  <p:clrMapOvr>
    <a:masterClrMapping/>
  </p:clrMapOvr>
  <p:transition spd="slow" advClick="0" advTm="2000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</TotalTime>
  <Words>136</Words>
  <Application>Microsoft Office PowerPoint</Application>
  <PresentationFormat>如螢幕大小 (4:3)</PresentationFormat>
  <Paragraphs>18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文鼎中廣告體</vt:lpstr>
      <vt:lpstr>文鼎俏黑體P</vt:lpstr>
      <vt:lpstr>新細明體</vt:lpstr>
      <vt:lpstr>Arial</vt:lpstr>
      <vt:lpstr>Calibri</vt:lpstr>
      <vt:lpstr>Calibri Light</vt:lpstr>
      <vt:lpstr>Office 佈景主題</vt:lpstr>
      <vt:lpstr>超萌小動物</vt:lpstr>
      <vt:lpstr>石虎</vt:lpstr>
      <vt:lpstr>竹鳥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超萌小動物</dc:title>
  <dc:creator>Windows 使用者</dc:creator>
  <cp:lastModifiedBy>Windows 使用者</cp:lastModifiedBy>
  <cp:revision>13</cp:revision>
  <dcterms:created xsi:type="dcterms:W3CDTF">2019-12-30T03:34:57Z</dcterms:created>
  <dcterms:modified xsi:type="dcterms:W3CDTF">2020-01-13T03:59:55Z</dcterms:modified>
</cp:coreProperties>
</file>