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332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99FF"/>
    <a:srgbClr val="CCFFCC"/>
    <a:srgbClr val="DFC5FB"/>
    <a:srgbClr val="A8F6FA"/>
    <a:srgbClr val="FAFCA6"/>
    <a:srgbClr val="FFA3C6"/>
    <a:srgbClr val="FFA3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92497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057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569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984677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1801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6492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1710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45987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779676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1_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33129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499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9678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0167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813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6261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609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08399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7929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4293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1">
            <a:alphaModFix amt="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BDC76DB6-906E-4464-B878-CE8CE40B5A2A}" type="datetimeFigureOut">
              <a:rPr lang="zh-TW" altLang="en-US" smtClean="0"/>
              <a:t>2020/1/13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3ABFB393-14F8-49F7-AEDB-E770ABB03A9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2897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5333" r:id="rId1"/>
    <p:sldLayoutId id="2147485334" r:id="rId2"/>
    <p:sldLayoutId id="2147485335" r:id="rId3"/>
    <p:sldLayoutId id="2147485336" r:id="rId4"/>
    <p:sldLayoutId id="2147485337" r:id="rId5"/>
    <p:sldLayoutId id="2147485338" r:id="rId6"/>
    <p:sldLayoutId id="2147485339" r:id="rId7"/>
    <p:sldLayoutId id="2147485340" r:id="rId8"/>
    <p:sldLayoutId id="2147485341" r:id="rId9"/>
    <p:sldLayoutId id="2147485342" r:id="rId10"/>
    <p:sldLayoutId id="2147485343" r:id="rId11"/>
    <p:sldLayoutId id="2147485344" r:id="rId12"/>
    <p:sldLayoutId id="2147485345" r:id="rId13"/>
    <p:sldLayoutId id="2147485346" r:id="rId14"/>
    <p:sldLayoutId id="2147485347" r:id="rId15"/>
    <p:sldLayoutId id="2147485348" r:id="rId16"/>
    <p:sldLayoutId id="2147485349" r:id="rId17"/>
    <p:sldLayoutId id="2147485350" r:id="rId18"/>
    <p:sldLayoutId id="2147485351" r:id="rId19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50800" dist="25400" dir="4980000" algn="tl" rotWithShape="0">
              <a:srgbClr val="000000">
                <a:alpha val="36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>
            <a:outerShdw blurRad="47625" dist="12700" dir="2700000" algn="tl" rotWithShape="0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331" TargetMode="External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1000">
              <a:srgbClr val="FFA3D1"/>
            </a:gs>
            <a:gs pos="83000">
              <a:srgbClr val="FFA3C6"/>
            </a:gs>
            <a:gs pos="100000">
              <a:srgbClr val="DFC5FB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143000" y="1650037"/>
            <a:ext cx="6858000" cy="17907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r>
              <a:rPr lang="zh-TW" altLang="en-US" dirty="0" smtClean="0">
                <a:solidFill>
                  <a:srgbClr val="FFFFFF"/>
                </a:solidFill>
              </a:rPr>
              <a:t>萌萌小檔案</a:t>
            </a:r>
            <a:endParaRPr lang="zh-TW" altLang="en-US" dirty="0">
              <a:solidFill>
                <a:srgbClr val="FFFF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解說員：采婕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410611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 advTm="3000">
        <p:circle/>
      </p:transition>
    </mc:Choice>
    <mc:Fallback>
      <p:transition spd="slow" advTm="300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chemeClr val="accent1">
                <a:lumMod val="5000"/>
                <a:lumOff val="95000"/>
              </a:schemeClr>
            </a:gs>
            <a:gs pos="100000">
              <a:srgbClr val="A8F6FA"/>
            </a:gs>
            <a:gs pos="83000">
              <a:srgbClr val="A8F6FA"/>
            </a:gs>
            <a:gs pos="47000">
              <a:srgbClr val="FAFCA6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787385" y="229448"/>
            <a:ext cx="7773338" cy="1596177"/>
          </a:xfrm>
        </p:spPr>
        <p:txBody>
          <a:bodyPr/>
          <a:lstStyle/>
          <a:p>
            <a:r>
              <a:rPr lang="zh-TW" altLang="en-US" dirty="0"/>
              <a:t>大冠鷲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 smtClean="0"/>
              <a:t>大型猛禽，全身為黑褐色</a:t>
            </a:r>
            <a:endParaRPr lang="en-US" altLang="zh-TW" dirty="0" smtClean="0"/>
          </a:p>
          <a:p>
            <a:r>
              <a:rPr lang="zh-TW" altLang="en-US" dirty="0"/>
              <a:t>臺灣全島，北部</a:t>
            </a:r>
            <a:r>
              <a:rPr lang="zh-TW" altLang="en-US" dirty="0" smtClean="0"/>
              <a:t>數量較多</a:t>
            </a:r>
            <a:endParaRPr lang="en-US" altLang="zh-TW" dirty="0"/>
          </a:p>
          <a:p>
            <a:r>
              <a:rPr lang="zh-TW" altLang="en-US" dirty="0"/>
              <a:t>以爬蟲類為食物，特別是蛇通常在地面或樹上抓</a:t>
            </a:r>
            <a:r>
              <a:rPr lang="zh-TW" altLang="en-US" dirty="0" smtClean="0"/>
              <a:t>蛇</a:t>
            </a:r>
            <a:endParaRPr lang="en-US" altLang="zh-TW" dirty="0" smtClean="0"/>
          </a:p>
          <a:p>
            <a:r>
              <a:rPr lang="zh-TW" altLang="en-US" dirty="0"/>
              <a:t>大冠鷲在飛行時，很少會拍動翅膀</a:t>
            </a:r>
          </a:p>
        </p:txBody>
      </p:sp>
      <p:pic>
        <p:nvPicPr>
          <p:cNvPr id="1028" name="Picture 4" descr="å¤§å é·²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6740" y="1459865"/>
            <a:ext cx="3682092" cy="30860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44055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ripple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3000">
              <a:srgbClr val="DFC5FB"/>
            </a:gs>
            <a:gs pos="58000">
              <a:srgbClr val="FFA3D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大巨嘴鳥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是最大型的巨嘴鳥，身體的羽色主要為</a:t>
            </a:r>
            <a:r>
              <a:rPr lang="zh-TW" altLang="en-US" dirty="0" smtClean="0"/>
              <a:t>黑色</a:t>
            </a:r>
            <a:endParaRPr lang="en-US" altLang="zh-TW" dirty="0"/>
          </a:p>
          <a:p>
            <a:r>
              <a:rPr lang="zh-TW" altLang="en-US" dirty="0"/>
              <a:t>雌鳥的大小與雄鳥相當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r>
              <a:rPr lang="zh-TW" altLang="en-US" dirty="0"/>
              <a:t>如無花果、</a:t>
            </a:r>
            <a:r>
              <a:rPr lang="zh-TW" altLang="en-US" dirty="0" smtClean="0"/>
              <a:t>橘子、毛毛蟲</a:t>
            </a:r>
            <a:r>
              <a:rPr lang="zh-TW" altLang="en-US" dirty="0"/>
              <a:t>、白蟻、雛鳥及</a:t>
            </a:r>
            <a:r>
              <a:rPr lang="zh-TW" altLang="en-US" dirty="0" smtClean="0"/>
              <a:t>鳥蛋</a:t>
            </a:r>
            <a:endParaRPr lang="en-US" altLang="zh-TW" dirty="0" smtClean="0"/>
          </a:p>
          <a:p>
            <a:r>
              <a:rPr lang="zh-TW" altLang="en-US" dirty="0"/>
              <a:t>羽翼豐滿期</a:t>
            </a:r>
            <a:r>
              <a:rPr lang="en-US" altLang="zh-TW" dirty="0"/>
              <a:t>43-52</a:t>
            </a:r>
            <a:r>
              <a:rPr lang="zh-TW" altLang="en-US" dirty="0" smtClean="0"/>
              <a:t>天</a:t>
            </a:r>
            <a:endParaRPr lang="zh-TW" altLang="en-US" dirty="0"/>
          </a:p>
        </p:txBody>
      </p:sp>
      <p:pic>
        <p:nvPicPr>
          <p:cNvPr id="1026" name="Picture 2" descr="å¤§å·¨å´é³¥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9383" y="2168434"/>
            <a:ext cx="3655967" cy="2854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55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2000">
        <p14:ferris dir="l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83000">
              <a:srgbClr val="FAFCA6"/>
            </a:gs>
            <a:gs pos="58000">
              <a:srgbClr val="FFA3D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489389" y="644643"/>
            <a:ext cx="7773338" cy="1596177"/>
          </a:xfrm>
        </p:spPr>
        <p:txBody>
          <a:bodyPr/>
          <a:lstStyle/>
          <a:p>
            <a:r>
              <a:rPr lang="zh-TW" altLang="en-US" dirty="0" smtClean="0"/>
              <a:t>資料來</a:t>
            </a:r>
            <a:r>
              <a:rPr lang="zh-TW" altLang="en-US" dirty="0"/>
              <a:t>源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大冠</a:t>
            </a:r>
            <a:r>
              <a:rPr lang="zh-TW" altLang="en-US" dirty="0" smtClean="0"/>
              <a:t>鷲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newweb.zoo.gov.tw/Pager/Show/ZooData_Index_Show.aspx?Animal_ID=331</a:t>
            </a:r>
            <a:endParaRPr lang="en-US" altLang="zh-TW" dirty="0" smtClean="0"/>
          </a:p>
          <a:p>
            <a:r>
              <a:rPr lang="zh-TW" altLang="en-US" dirty="0"/>
              <a:t>大巨嘴</a:t>
            </a:r>
            <a:r>
              <a:rPr lang="zh-TW" altLang="en-US" dirty="0" smtClean="0"/>
              <a:t>鳥</a:t>
            </a:r>
            <a:endParaRPr lang="en-US" altLang="zh-TW" dirty="0" smtClean="0"/>
          </a:p>
          <a:p>
            <a:r>
              <a:rPr lang="en-US" altLang="zh-TW" dirty="0"/>
              <a:t>http://newweb.zoo.gov.tw/Pager/Show/ZooData_Index_Show.aspx?Animal_ID=378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9433372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 advClick="0" advTm="2000">
        <p14:doors dir="vert"/>
      </p:transition>
    </mc:Choice>
    <mc:Fallback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小水滴">
  <a:themeElements>
    <a:clrScheme name="小水滴">
      <a:dk1>
        <a:sysClr val="windowText" lastClr="000000"/>
      </a:dk1>
      <a:lt1>
        <a:sysClr val="window" lastClr="FFFFFF"/>
      </a:lt1>
      <a:dk2>
        <a:srgbClr val="4B4B4B"/>
      </a:dk2>
      <a:lt2>
        <a:srgbClr val="B5B5B5"/>
      </a:lt2>
      <a:accent1>
        <a:srgbClr val="9AC43E"/>
      </a:accent1>
      <a:accent2>
        <a:srgbClr val="44BA98"/>
      </a:accent2>
      <a:accent3>
        <a:srgbClr val="43A9D9"/>
      </a:accent3>
      <a:accent4>
        <a:srgbClr val="6274D8"/>
      </a:accent4>
      <a:accent5>
        <a:srgbClr val="AB54D7"/>
      </a:accent5>
      <a:accent6>
        <a:srgbClr val="D15B37"/>
      </a:accent6>
      <a:hlink>
        <a:srgbClr val="BFE962"/>
      </a:hlink>
      <a:folHlink>
        <a:srgbClr val="C0D591"/>
      </a:folHlink>
    </a:clrScheme>
    <a:fontScheme name="小水滴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小水滴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892FADA9-420D-4323-A7A4-C1060166525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Words>115</Words>
  <Application>Microsoft Office PowerPoint</Application>
  <PresentationFormat>如螢幕大小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Tw Cen MT</vt:lpstr>
      <vt:lpstr>新細明體</vt:lpstr>
      <vt:lpstr>Arial</vt:lpstr>
      <vt:lpstr>小水滴</vt:lpstr>
      <vt:lpstr>萌萌小檔案</vt:lpstr>
      <vt:lpstr>大冠鷲</vt:lpstr>
      <vt:lpstr>大巨嘴鳥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萌萌小檔案</dc:title>
  <dc:creator>Windows 使用者</dc:creator>
  <cp:lastModifiedBy>Windows 使用者</cp:lastModifiedBy>
  <cp:revision>14</cp:revision>
  <dcterms:created xsi:type="dcterms:W3CDTF">2019-12-30T03:35:18Z</dcterms:created>
  <dcterms:modified xsi:type="dcterms:W3CDTF">2020-01-13T03:52:21Z</dcterms:modified>
</cp:coreProperties>
</file>