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99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861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48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96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195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27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02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38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52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1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80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0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BE645-2DB9-45AF-BA4A-3CD45D0F95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CCE05-8C9D-4EC9-B47B-8B55030A01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66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FFCC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newweb.zoo.gov.tw/Pager/ZooData_Index/ZooData_Index_Main.aspx?Animal_Classify_ID=35&amp;Menu_URL_ID=090824181309401612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hyperlink" Target="http://newweb.zoo.gov.tw/Pager/Show/ZooData_Index_Show.aspx?Animal_ID=5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動物小介紹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資料搜集：陳禾雅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1570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airplane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000">
              <a:srgbClr val="0070C0"/>
            </a:gs>
            <a:gs pos="0">
              <a:srgbClr val="66FFFF"/>
            </a:gs>
            <a:gs pos="47000">
              <a:srgbClr val="99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身體為灰色，口鼻部有許多毛鬚，後肢發達，尾長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草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/>
              <a:t>灰袋鼠通常以後肢站立，可以高達</a:t>
            </a:r>
            <a:r>
              <a:rPr lang="en-US" altLang="zh-TW" dirty="0" smtClean="0"/>
              <a:t>1.5-1.8m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1897">
            <a:off x="5181109" y="941225"/>
            <a:ext cx="3251677" cy="4199778"/>
          </a:xfrm>
          <a:prstGeom prst="hear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06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000">
              <a:srgbClr val="0070C0"/>
            </a:gs>
            <a:gs pos="0">
              <a:srgbClr val="66FFFF"/>
            </a:gs>
            <a:gs pos="47000">
              <a:srgbClr val="99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食</a:t>
            </a:r>
            <a:r>
              <a:rPr lang="zh-TW" altLang="en-US" dirty="0"/>
              <a:t>肉</a:t>
            </a:r>
            <a:r>
              <a:rPr lang="zh-TW" altLang="en-US" dirty="0" smtClean="0"/>
              <a:t>目</a:t>
            </a:r>
            <a:endParaRPr lang="en-US" altLang="zh-TW" dirty="0" smtClean="0"/>
          </a:p>
          <a:p>
            <a:r>
              <a:rPr lang="zh-TW" altLang="en-US" dirty="0">
                <a:hlinkClick r:id="rId2"/>
              </a:rPr>
              <a:t>貓</a:t>
            </a:r>
            <a:r>
              <a:rPr lang="zh-TW" altLang="en-US" dirty="0" smtClean="0">
                <a:hlinkClick r:id="rId2"/>
              </a:rPr>
              <a:t>科</a:t>
            </a:r>
            <a:endParaRPr lang="en-US" altLang="zh-TW" dirty="0" smtClean="0"/>
          </a:p>
          <a:p>
            <a:r>
              <a:rPr lang="zh-TW" altLang="en-US" dirty="0"/>
              <a:t>肉食性，以小型動物為主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石虎是小型囓齒類的天敵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870" y="2091758"/>
            <a:ext cx="3986710" cy="2754562"/>
          </a:xfrm>
          <a:prstGeom prst="ellipse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3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000">
              <a:srgbClr val="0070C0"/>
            </a:gs>
            <a:gs pos="0">
              <a:srgbClr val="66FFFF"/>
            </a:gs>
            <a:gs pos="47000">
              <a:srgbClr val="99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資料蒐集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灰</a:t>
            </a:r>
            <a:r>
              <a:rPr lang="zh-TW" altLang="en-US" dirty="0" smtClean="0"/>
              <a:t>袋鼠</a:t>
            </a:r>
            <a:endParaRPr lang="en-US" altLang="zh-TW" dirty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newweb.zoo.gov.tw/Pager/Show/ZooData_Index_Show.aspx?Animal_ID=50</a:t>
            </a:r>
            <a:endParaRPr lang="en-US" altLang="zh-TW" dirty="0" smtClean="0"/>
          </a:p>
          <a:p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http://newweb.zoo.gov.tw/Pager/Show/ZooData_Index_Show.aspx?Animal_ID=10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7606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77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文鼎中特毛楷</vt:lpstr>
      <vt:lpstr>新細明體</vt:lpstr>
      <vt:lpstr>Arial</vt:lpstr>
      <vt:lpstr>Calibri</vt:lpstr>
      <vt:lpstr>Office 佈景主題</vt:lpstr>
      <vt:lpstr>動物小介紹</vt:lpstr>
      <vt:lpstr>灰袋鼠</vt:lpstr>
      <vt:lpstr>石虎</vt:lpstr>
      <vt:lpstr>資料蒐集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動物小介紹</dc:title>
  <dc:creator>Windows 使用者</dc:creator>
  <cp:lastModifiedBy>Windows 使用者</cp:lastModifiedBy>
  <cp:revision>10</cp:revision>
  <dcterms:created xsi:type="dcterms:W3CDTF">2019-12-30T03:33:36Z</dcterms:created>
  <dcterms:modified xsi:type="dcterms:W3CDTF">2020-01-13T03:45:56Z</dcterms:modified>
</cp:coreProperties>
</file>