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2" r:id="rId5"/>
    <p:sldId id="263" r:id="rId6"/>
    <p:sldId id="259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A4B9-F5F9-4244-BD9C-A90958ABEDF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6611-D327-44E6-910C-BD8EC02F7C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8576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  <p:sndAc>
          <p:stSnd>
            <p:snd r:embed="rId1" name="camera.wav"/>
          </p:stSnd>
        </p:sndAc>
      </p:transition>
    </mc:Choice>
    <mc:Fallback>
      <p:transition spd="slow" advClick="0" advTm="2000">
        <p:fade/>
        <p:sndAc>
          <p:stSnd>
            <p:snd r:embed="rId1" name="camera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A4B9-F5F9-4244-BD9C-A90958ABEDF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6611-D327-44E6-910C-BD8EC02F7C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76778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  <p:sndAc>
          <p:stSnd>
            <p:snd r:embed="rId1" name="camera.wav"/>
          </p:stSnd>
        </p:sndAc>
      </p:transition>
    </mc:Choice>
    <mc:Fallback>
      <p:transition spd="slow" advClick="0" advTm="2000">
        <p:fade/>
        <p:sndAc>
          <p:stSnd>
            <p:snd r:embed="rId1" name="camera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A4B9-F5F9-4244-BD9C-A90958ABEDF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6611-D327-44E6-910C-BD8EC02F7C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9962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  <p:sndAc>
          <p:stSnd>
            <p:snd r:embed="rId1" name="camera.wav"/>
          </p:stSnd>
        </p:sndAc>
      </p:transition>
    </mc:Choice>
    <mc:Fallback>
      <p:transition spd="slow" advClick="0" advTm="2000">
        <p:fade/>
        <p:sndAc>
          <p:stSnd>
            <p:snd r:embed="rId1" name="camera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</a:lstStyle>
          <a:p>
            <a:r>
              <a:rPr lang="zh-TW" altLang="en-US" dirty="0" smtClean="0"/>
              <a:t>片</a:t>
            </a:r>
            <a:r>
              <a:rPr lang="zh-TW" altLang="en-US" dirty="0" smtClean="0"/>
              <a:t>標題</a:t>
            </a:r>
            <a:r>
              <a:rPr lang="zh-TW" altLang="en-US" dirty="0" smtClean="0"/>
              <a:t>樣按一下以編輯母式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A4B9-F5F9-4244-BD9C-A90958ABEDF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6611-D327-44E6-910C-BD8EC02F7C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3904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  <p:sndAc>
          <p:stSnd>
            <p:snd r:embed="rId1" name="camera.wav"/>
          </p:stSnd>
        </p:sndAc>
      </p:transition>
    </mc:Choice>
    <mc:Fallback>
      <p:transition spd="slow" advClick="0" advTm="2000">
        <p:fade/>
        <p:sndAc>
          <p:stSnd>
            <p:snd r:embed="rId1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A4B9-F5F9-4244-BD9C-A90958ABEDF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6611-D327-44E6-910C-BD8EC02F7C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9524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  <p:sndAc>
          <p:stSnd>
            <p:snd r:embed="rId1" name="camera.wav"/>
          </p:stSnd>
        </p:sndAc>
      </p:transition>
    </mc:Choice>
    <mc:Fallback>
      <p:transition spd="slow" advClick="0" advTm="2000">
        <p:fade/>
        <p:sndAc>
          <p:stSnd>
            <p:snd r:embed="rId1" name="camera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A4B9-F5F9-4244-BD9C-A90958ABEDF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6611-D327-44E6-910C-BD8EC02F7C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8264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  <p:sndAc>
          <p:stSnd>
            <p:snd r:embed="rId1" name="camera.wav"/>
          </p:stSnd>
        </p:sndAc>
      </p:transition>
    </mc:Choice>
    <mc:Fallback>
      <p:transition spd="slow" advClick="0" advTm="2000">
        <p:fade/>
        <p:sndAc>
          <p:stSnd>
            <p:snd r:embed="rId1" name="camera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A4B9-F5F9-4244-BD9C-A90958ABEDF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6611-D327-44E6-910C-BD8EC02F7C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1512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  <p:sndAc>
          <p:stSnd>
            <p:snd r:embed="rId1" name="camera.wav"/>
          </p:stSnd>
        </p:sndAc>
      </p:transition>
    </mc:Choice>
    <mc:Fallback>
      <p:transition spd="slow" advClick="0" advTm="2000">
        <p:fade/>
        <p:sndAc>
          <p:stSnd>
            <p:snd r:embed="rId1" name="camera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A4B9-F5F9-4244-BD9C-A90958ABEDF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6611-D327-44E6-910C-BD8EC02F7C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9657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  <p:sndAc>
          <p:stSnd>
            <p:snd r:embed="rId1" name="camera.wav"/>
          </p:stSnd>
        </p:sndAc>
      </p:transition>
    </mc:Choice>
    <mc:Fallback>
      <p:transition spd="slow" advClick="0" advTm="2000">
        <p:fade/>
        <p:sndAc>
          <p:stSnd>
            <p:snd r:embed="rId1" name="camera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A4B9-F5F9-4244-BD9C-A90958ABEDF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6611-D327-44E6-910C-BD8EC02F7C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0412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  <p:sndAc>
          <p:stSnd>
            <p:snd r:embed="rId1" name="camera.wav"/>
          </p:stSnd>
        </p:sndAc>
      </p:transition>
    </mc:Choice>
    <mc:Fallback>
      <p:transition spd="slow" advClick="0" advTm="2000">
        <p:fade/>
        <p:sndAc>
          <p:stSnd>
            <p:snd r:embed="rId1" name="camera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A4B9-F5F9-4244-BD9C-A90958ABEDF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6611-D327-44E6-910C-BD8EC02F7C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6179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  <p:sndAc>
          <p:stSnd>
            <p:snd r:embed="rId1" name="camera.wav"/>
          </p:stSnd>
        </p:sndAc>
      </p:transition>
    </mc:Choice>
    <mc:Fallback>
      <p:transition spd="slow" advClick="0" advTm="2000">
        <p:fade/>
        <p:sndAc>
          <p:stSnd>
            <p:snd r:embed="rId1" name="camera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A4B9-F5F9-4244-BD9C-A90958ABEDF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46611-D327-44E6-910C-BD8EC02F7C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14881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  <p:sndAc>
          <p:stSnd>
            <p:snd r:embed="rId1" name="camera.wav"/>
          </p:stSnd>
        </p:sndAc>
      </p:transition>
    </mc:Choice>
    <mc:Fallback>
      <p:transition spd="slow" advClick="0" advTm="2000">
        <p:fade/>
        <p:sndAc>
          <p:stSnd>
            <p:snd r:embed="rId1" name="camera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iagBrick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5A4B9-F5F9-4244-BD9C-A90958ABEDF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46611-D327-44E6-910C-BD8EC02F7C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4232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  <p:sndAc>
          <p:stSnd>
            <p:snd r:embed="rId13" name="camera.wav"/>
          </p:stSnd>
        </p:sndAc>
      </p:transition>
    </mc:Choice>
    <mc:Fallback>
      <p:transition spd="slow" advClick="0" advTm="2000">
        <p:fade/>
        <p:sndAc>
          <p:stSnd>
            <p:snd r:embed="rId13" name="camera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2" TargetMode="External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</a:rPr>
              <a:t>動物小檔</a:t>
            </a:r>
            <a:r>
              <a:rPr lang="zh-TW" altLang="en-US" dirty="0">
                <a:solidFill>
                  <a:srgbClr val="FFFF00"/>
                </a:solidFill>
              </a:rPr>
              <a:t>案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資料來源：柏安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76496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  <p:sndAc>
          <p:stSnd>
            <p:snd r:embed="rId2" name="breeze.wav"/>
          </p:stSnd>
        </p:sndAc>
      </p:transition>
    </mc:Choice>
    <mc:Fallback>
      <p:transition spd="slow" advClick="0" advTm="200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穿山甲介紹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0" y="1825625"/>
            <a:ext cx="4514850" cy="4351338"/>
          </a:xfrm>
        </p:spPr>
        <p:txBody>
          <a:bodyPr/>
          <a:lstStyle/>
          <a:p>
            <a:r>
              <a:rPr lang="zh-TW" altLang="en-US" dirty="0"/>
              <a:t>頭呈圓錐狀，吻端尖</a:t>
            </a:r>
            <a:r>
              <a:rPr lang="zh-TW" altLang="en-US" dirty="0" smtClean="0"/>
              <a:t>，，</a:t>
            </a:r>
            <a:r>
              <a:rPr lang="zh-TW" altLang="en-US" dirty="0"/>
              <a:t>眼瞼厚</a:t>
            </a:r>
            <a:r>
              <a:rPr lang="zh-TW" altLang="en-US" dirty="0" smtClean="0"/>
              <a:t>。腹部</a:t>
            </a:r>
            <a:r>
              <a:rPr lang="zh-TW" altLang="en-US" dirty="0"/>
              <a:t>及四肢內側外</a:t>
            </a:r>
            <a:r>
              <a:rPr lang="zh-TW" altLang="en-US" dirty="0" smtClean="0"/>
              <a:t>，有鱗片。食性</a:t>
            </a:r>
            <a:r>
              <a:rPr lang="zh-TW" altLang="en-US" dirty="0"/>
              <a:t>：	食蟲性，以白蟻、螞蟻為主。本園餵食麵包蟲、蜂蛹、蘋果、蛋黃、蠶蛹粉、酵母粉、椰子粉、保益兒、蟻窩。具五爪，前肢發達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  <p:pic>
        <p:nvPicPr>
          <p:cNvPr id="1026" name="Picture 2" descr="ç©¿å±±ç²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849" y="1690689"/>
            <a:ext cx="4433207" cy="423984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5602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  <p:sndAc>
          <p:stSnd>
            <p:snd r:embed="rId2" name="wind.wav"/>
          </p:stSnd>
        </p:sndAc>
      </p:transition>
    </mc:Choice>
    <mc:Fallback>
      <p:transition spd="slow" advClick="0" advTm="2000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花豹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範圍廣泛，包括非洲、中東、亞洲東部、西南及南部等地的森林、草原、樹叢。食性：	肉食性，以各種大小型哺乳動物為食。</a:t>
            </a:r>
          </a:p>
        </p:txBody>
      </p:sp>
      <p:pic>
        <p:nvPicPr>
          <p:cNvPr id="1026" name="Picture 2" descr="è±è±¹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0" y="2377440"/>
            <a:ext cx="3175000" cy="352697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2159250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  <p:sndAc>
          <p:stSnd>
            <p:snd r:embed="rId2" name="type.wav"/>
          </p:stSnd>
        </p:sndAc>
      </p:transition>
    </mc:Choice>
    <mc:Fallback>
      <p:transition spd="slow" advClick="0" advTm="2000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亞洲象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草食性，以樹皮、根、莖、葉為食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象鼻是由上唇與鼻子組合而成，呈管狀，其內沒有骨骼，又有彈性的肌肉組織，可隨意轉動，伸縮自如，能喝水、撿拾物體、捲食物、沖水、抓癢等，非常靈活。</a:t>
            </a:r>
            <a:endParaRPr lang="zh-TW" altLang="en-US" dirty="0"/>
          </a:p>
        </p:txBody>
      </p:sp>
      <p:pic>
        <p:nvPicPr>
          <p:cNvPr id="2050" name="Picture 2" descr="äºæ´²è±¡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0" y="2864644"/>
            <a:ext cx="3175000" cy="227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53307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  <p:sndAc>
          <p:stSnd>
            <p:snd r:embed="rId2" name="hammer.wav"/>
          </p:stSnd>
        </p:sndAc>
      </p:transition>
    </mc:Choice>
    <mc:Fallback>
      <p:transition spd="slow" advClick="0" advTm="2000">
        <p:fad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kDn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亞洲象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http://newweb.zoo.gov.tw/Pager/Show/ZooData_Index_Show.aspx?Animal_ID=100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71243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  <p:sndAc>
          <p:stSnd>
            <p:snd r:embed="rId2" name="chimes.wav"/>
          </p:stSnd>
        </p:sndAc>
      </p:transition>
    </mc:Choice>
    <mc:Fallback>
      <p:transition spd="slow" advClick="0" advTm="200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ave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動物</a:t>
            </a:r>
            <a:r>
              <a:rPr lang="zh-TW" altLang="en-US" dirty="0" smtClean="0"/>
              <a:t>介紹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2099945"/>
            <a:ext cx="7886700" cy="4351338"/>
          </a:xfrm>
        </p:spPr>
        <p:txBody>
          <a:bodyPr/>
          <a:lstStyle/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newweb.zoo.gov.tw/Pager/Show/ZooData_Index_Show.aspx?Animal_ID=12</a:t>
            </a:r>
            <a:endParaRPr lang="zh-TW" altLang="en-US" dirty="0" smtClean="0"/>
          </a:p>
        </p:txBody>
      </p:sp>
      <p:sp>
        <p:nvSpPr>
          <p:cNvPr id="4" name="矩形 3"/>
          <p:cNvSpPr/>
          <p:nvPr/>
        </p:nvSpPr>
        <p:spPr>
          <a:xfrm>
            <a:off x="914400" y="3244333"/>
            <a:ext cx="21292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dirty="0"/>
              <a:t>穿山甲</a:t>
            </a:r>
          </a:p>
        </p:txBody>
      </p:sp>
    </p:spTree>
    <p:extLst>
      <p:ext uri="{BB962C8B-B14F-4D97-AF65-F5344CB8AC3E}">
        <p14:creationId xmlns:p14="http://schemas.microsoft.com/office/powerpoint/2010/main" val="24723470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  <p:sndAc>
          <p:stSnd>
            <p:snd r:embed="rId2" name="explode.wav"/>
          </p:stSnd>
        </p:sndAc>
      </p:transition>
    </mc:Choice>
    <mc:Fallback>
      <p:transition spd="slow" advClick="0" advTm="200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kUp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花豹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http://newweb.zoo.gov.tw/Pager/Show/ZooData_Index_Show.aspx?Animal_ID=108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58151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2000">
        <p14:reveal/>
        <p:sndAc>
          <p:stSnd>
            <p:snd r:embed="rId2" name="drumroll.wav"/>
          </p:stSnd>
        </p:sndAc>
      </p:transition>
    </mc:Choice>
    <mc:Fallback>
      <p:transition spd="slow" advClick="0" advTm="2000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142</Words>
  <Application>Microsoft Office PowerPoint</Application>
  <PresentationFormat>如螢幕大小 (4:3)</PresentationFormat>
  <Paragraphs>16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動物小檔案</vt:lpstr>
      <vt:lpstr>穿山甲介紹</vt:lpstr>
      <vt:lpstr>花豹</vt:lpstr>
      <vt:lpstr>亞洲象</vt:lpstr>
      <vt:lpstr>亞洲象</vt:lpstr>
      <vt:lpstr>動物介紹</vt:lpstr>
      <vt:lpstr>花豹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穿山甲介紹</dc:title>
  <dc:creator>Windows 使用者</dc:creator>
  <cp:lastModifiedBy>Windows 使用者</cp:lastModifiedBy>
  <cp:revision>9</cp:revision>
  <dcterms:created xsi:type="dcterms:W3CDTF">2019-12-30T03:33:46Z</dcterms:created>
  <dcterms:modified xsi:type="dcterms:W3CDTF">2020-01-13T03:39:01Z</dcterms:modified>
</cp:coreProperties>
</file>