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748-A433-4FAD-8728-6470F602367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1A80-82A6-4089-8FCD-65F127541D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7750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1" name="whoosh.wav"/>
          </p:stSnd>
        </p:sndAc>
      </p:transition>
    </mc:Choice>
    <mc:Fallback>
      <p:transition spd="slow" advTm="2000">
        <p:random/>
        <p:sndAc>
          <p:stSnd>
            <p:snd r:embed="rId1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748-A433-4FAD-8728-6470F602367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1A80-82A6-4089-8FCD-65F127541D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1818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1" name="whoosh.wav"/>
          </p:stSnd>
        </p:sndAc>
      </p:transition>
    </mc:Choice>
    <mc:Fallback>
      <p:transition spd="slow" advTm="2000">
        <p:random/>
        <p:sndAc>
          <p:stSnd>
            <p:snd r:embed="rId1" name="whoosh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748-A433-4FAD-8728-6470F602367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1A80-82A6-4089-8FCD-65F127541D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7930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1" name="whoosh.wav"/>
          </p:stSnd>
        </p:sndAc>
      </p:transition>
    </mc:Choice>
    <mc:Fallback>
      <p:transition spd="slow" advTm="2000">
        <p:random/>
        <p:sndAc>
          <p:stSnd>
            <p:snd r:embed="rId1" name="whoosh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defRPr>
            </a:lvl1pPr>
          </a:lstStyle>
          <a:p>
            <a:pPr lvl="0"/>
            <a:r>
              <a:rPr lang="zh-TW" altLang="en-US" dirty="0" smtClean="0"/>
              <a:t>式編輯母片文字樣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748-A433-4FAD-8728-6470F602367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1A80-82A6-4089-8FCD-65F127541D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9634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1" name="whoosh.wav"/>
          </p:stSnd>
        </p:sndAc>
      </p:transition>
    </mc:Choice>
    <mc:Fallback>
      <p:transition spd="slow" advTm="2000">
        <p:random/>
        <p:sndAc>
          <p:stSnd>
            <p:snd r:embed="rId1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748-A433-4FAD-8728-6470F602367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1A80-82A6-4089-8FCD-65F127541D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5225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1" name="whoosh.wav"/>
          </p:stSnd>
        </p:sndAc>
      </p:transition>
    </mc:Choice>
    <mc:Fallback>
      <p:transition spd="slow" advTm="2000">
        <p:random/>
        <p:sndAc>
          <p:stSnd>
            <p:snd r:embed="rId1" name="whoosh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748-A433-4FAD-8728-6470F602367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1A80-82A6-4089-8FCD-65F127541D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5957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1" name="whoosh.wav"/>
          </p:stSnd>
        </p:sndAc>
      </p:transition>
    </mc:Choice>
    <mc:Fallback>
      <p:transition spd="slow" advTm="2000">
        <p:random/>
        <p:sndAc>
          <p:stSnd>
            <p:snd r:embed="rId1" name="whoosh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748-A433-4FAD-8728-6470F602367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1A80-82A6-4089-8FCD-65F127541D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25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1" name="whoosh.wav"/>
          </p:stSnd>
        </p:sndAc>
      </p:transition>
    </mc:Choice>
    <mc:Fallback>
      <p:transition spd="slow" advTm="2000">
        <p:random/>
        <p:sndAc>
          <p:stSnd>
            <p:snd r:embed="rId1" name="whoosh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748-A433-4FAD-8728-6470F602367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1A80-82A6-4089-8FCD-65F127541D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176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1" name="whoosh.wav"/>
          </p:stSnd>
        </p:sndAc>
      </p:transition>
    </mc:Choice>
    <mc:Fallback>
      <p:transition spd="slow" advTm="2000">
        <p:random/>
        <p:sndAc>
          <p:stSnd>
            <p:snd r:embed="rId1" name="whoosh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748-A433-4FAD-8728-6470F602367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1A80-82A6-4089-8FCD-65F127541D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8987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1" name="whoosh.wav"/>
          </p:stSnd>
        </p:sndAc>
      </p:transition>
    </mc:Choice>
    <mc:Fallback>
      <p:transition spd="slow" advTm="2000">
        <p:random/>
        <p:sndAc>
          <p:stSnd>
            <p:snd r:embed="rId1" name="whoosh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748-A433-4FAD-8728-6470F602367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1A80-82A6-4089-8FCD-65F127541D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8783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1" name="whoosh.wav"/>
          </p:stSnd>
        </p:sndAc>
      </p:transition>
    </mc:Choice>
    <mc:Fallback>
      <p:transition spd="slow" advTm="2000">
        <p:random/>
        <p:sndAc>
          <p:stSnd>
            <p:snd r:embed="rId1" name="whoosh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748-A433-4FAD-8728-6470F602367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1A80-82A6-4089-8FCD-65F127541D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284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1" name="whoosh.wav"/>
          </p:stSnd>
        </p:sndAc>
      </p:transition>
    </mc:Choice>
    <mc:Fallback>
      <p:transition spd="slow" advTm="2000">
        <p:random/>
        <p:sndAc>
          <p:stSnd>
            <p:snd r:embed="rId1" name="whoosh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A2748-A433-4FAD-8728-6470F6023677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31A80-82A6-4089-8FCD-65F127541D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1460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13" name="whoosh.wav"/>
          </p:stSnd>
        </p:sndAc>
      </p:transition>
    </mc:Choice>
    <mc:Fallback>
      <p:transition spd="slow" advTm="2000">
        <p:random/>
        <p:sndAc>
          <p:stSnd>
            <p:snd r:embed="rId13" name="whoosh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ewweb.zoo.gov.tw/Pager/Show/ZooData_Index_Show.aspx?Animal_ID=190" TargetMode="External"/><Relationship Id="rId4" Type="http://schemas.openxmlformats.org/officeDocument/2006/relationships/hyperlink" Target="http://newweb.zoo.gov.tw/Pager/Show/ZooData_Index_Show.aspx?Animal_ID=19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蛇的介紹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資料來源：高碩亨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16640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2" name="explode.wav"/>
          </p:stSnd>
        </p:sndAc>
      </p:transition>
    </mc:Choice>
    <mc:Fallback>
      <p:transition spd="slow" advTm="2000">
        <p:random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8000">
              <a:srgbClr val="00B050"/>
            </a:gs>
            <a:gs pos="0">
              <a:srgbClr val="00B0F0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百步蛇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型粗胖，頭寬大呈三角形，與頸部明顯區分，吻端上翹，眼、鼻間有頰窩，尾巴短小，全身鱗片粗糙有稜脊。頭背部黑褐色，身體為淡褐色，體側有深褐色或黑褐色三角形斑紋排列成幾何圖案，腹部為黃白色。。</a:t>
            </a:r>
          </a:p>
        </p:txBody>
      </p:sp>
      <p:pic>
        <p:nvPicPr>
          <p:cNvPr id="2050" name="Picture 2" descr="ç¾æ­¥è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397" y="2468880"/>
            <a:ext cx="4618345" cy="2586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6989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2" name="explode.wav"/>
          </p:stSnd>
        </p:sndAc>
      </p:transition>
    </mc:Choice>
    <mc:Fallback>
      <p:transition spd="slow" advTm="2000">
        <p:random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翡翠樹蚺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體型修長略側扁，頭大扁平，背面覆蓋細小鱗片，眼小瞳孔垂直，吻鱗和上、下唇鱗具有感熱的唇窩。成蛇背部為翠綠色，沿背部中線上有許多白色斑紋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5008002" y="2142309"/>
            <a:ext cx="2942379" cy="2206784"/>
          </a:xfrm>
          <a:prstGeom prst="plaque">
            <a:avLst>
              <a:gd name="adj" fmla="val 37385"/>
            </a:avLst>
          </a:prstGeom>
        </p:spPr>
      </p:pic>
    </p:spTree>
    <p:extLst>
      <p:ext uri="{BB962C8B-B14F-4D97-AF65-F5344CB8AC3E}">
        <p14:creationId xmlns:p14="http://schemas.microsoft.com/office/powerpoint/2010/main" val="3292946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2" name="explode.wav"/>
          </p:stSnd>
        </p:sndAc>
      </p:transition>
    </mc:Choice>
    <mc:Fallback>
      <p:transition spd="slow" advTm="2000">
        <p:random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百步蛇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newweb.zoo.gov.tw/Pager/Show/ZooData_Index_Show.aspx?Animal_ID=199</a:t>
            </a:r>
            <a:endParaRPr lang="en-US" altLang="zh-TW" dirty="0" smtClean="0"/>
          </a:p>
          <a:p>
            <a:r>
              <a:rPr lang="en-US" altLang="zh-TW" dirty="0">
                <a:hlinkClick r:id="rId5"/>
              </a:rPr>
              <a:t>http://newweb.zoo.gov.tw/Pager/Show/ZooData_Index_Show.aspx?Animal_ID=190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0627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  <p:sndAc>
          <p:stSnd>
            <p:snd r:embed="rId2" name="explode.wav"/>
          </p:stSnd>
        </p:sndAc>
      </p:transition>
    </mc:Choice>
    <mc:Fallback>
      <p:transition spd="slow" advTm="2000">
        <p:random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140</Words>
  <Application>Microsoft Office PowerPoint</Application>
  <PresentationFormat>如螢幕大小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文鼎中特圓</vt:lpstr>
      <vt:lpstr>新細明體</vt:lpstr>
      <vt:lpstr>Arial</vt:lpstr>
      <vt:lpstr>Calibri</vt:lpstr>
      <vt:lpstr>Calibri Light</vt:lpstr>
      <vt:lpstr>Office 佈景主題</vt:lpstr>
      <vt:lpstr>蛇的介紹</vt:lpstr>
      <vt:lpstr>百步蛇</vt:lpstr>
      <vt:lpstr>翡翠樹蚺</vt:lpstr>
      <vt:lpstr>百步蛇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蛇的介紹</dc:title>
  <dc:creator>Windows 使用者</dc:creator>
  <cp:lastModifiedBy>Windows 使用者</cp:lastModifiedBy>
  <cp:revision>8</cp:revision>
  <dcterms:created xsi:type="dcterms:W3CDTF">2019-12-30T03:35:06Z</dcterms:created>
  <dcterms:modified xsi:type="dcterms:W3CDTF">2020-01-13T03:38:57Z</dcterms:modified>
</cp:coreProperties>
</file>