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99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9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988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22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93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79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59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702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513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5970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84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22307-1930-46CB-BA15-EAC4D94A181B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F1A6-1552-431D-8D91-2E68DDCB31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97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Show_Main.aspx?Menu_URL_ID=090824181230554572&amp;Show_TYpe_ID=20090919112750705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464198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馬來長嘴鱷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41044898"/>
              </p:ext>
            </p:extLst>
          </p:nvPr>
        </p:nvGraphicFramePr>
        <p:xfrm>
          <a:off x="628650" y="2168435"/>
          <a:ext cx="3886199" cy="4098324"/>
        </p:xfrm>
        <a:graphic>
          <a:graphicData uri="http://schemas.openxmlformats.org/drawingml/2006/table">
            <a:tbl>
              <a:tblPr/>
              <a:tblGrid>
                <a:gridCol w="328543">
                  <a:extLst>
                    <a:ext uri="{9D8B030D-6E8A-4147-A177-3AD203B41FA5}">
                      <a16:colId xmlns:a16="http://schemas.microsoft.com/office/drawing/2014/main" val="1189282433"/>
                    </a:ext>
                  </a:extLst>
                </a:gridCol>
                <a:gridCol w="3557656">
                  <a:extLst>
                    <a:ext uri="{9D8B030D-6E8A-4147-A177-3AD203B41FA5}">
                      <a16:colId xmlns:a16="http://schemas.microsoft.com/office/drawing/2014/main" val="2509807274"/>
                    </a:ext>
                  </a:extLst>
                </a:gridCol>
              </a:tblGrid>
              <a:tr h="2907174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>
                          <a:effectLst/>
                        </a:rPr>
                        <a:t>食性：</a:t>
                      </a:r>
                    </a:p>
                  </a:txBody>
                  <a:tcPr marL="18774" marR="18774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/>
                        <a:t>馬來長嘴鱷細長的吻適合捕魚，因此以魚類為主食。但研究發現，牠們偶爾也會捕食昆蟲、甲殼類動物和哺乳動物。</a:t>
                      </a:r>
                    </a:p>
                  </a:txBody>
                  <a:tcPr marL="18774" marR="18774" marT="18774" marB="187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778532"/>
                  </a:ext>
                </a:extLst>
              </a:tr>
              <a:tr h="35854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>
                          <a:effectLst/>
                        </a:rPr>
                        <a:t>解說：</a:t>
                      </a:r>
                    </a:p>
                  </a:txBody>
                  <a:tcPr marL="18774" marR="18774" marT="46935" marB="4693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+mj-lt"/>
                        <a:buAutoNum type="arabicPeriod"/>
                      </a:pPr>
                      <a:r>
                        <a:rPr lang="zh-TW" altLang="en-US" sz="2400" dirty="0">
                          <a:effectLst/>
                        </a:rPr>
                        <a:t>一隻馬來長嘴鱷約有</a:t>
                      </a:r>
                      <a:r>
                        <a:rPr lang="en-US" altLang="zh-TW" sz="2400" dirty="0">
                          <a:effectLst/>
                        </a:rPr>
                        <a:t>76~84</a:t>
                      </a:r>
                      <a:r>
                        <a:rPr lang="zh-TW" altLang="en-US" sz="2400" dirty="0">
                          <a:effectLst/>
                        </a:rPr>
                        <a:t>顆牙齒。</a:t>
                      </a:r>
                    </a:p>
                  </a:txBody>
                  <a:tcPr marL="18774" marR="18774" marT="18774" marB="1877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616486"/>
                  </a:ext>
                </a:extLst>
              </a:tr>
            </a:tbl>
          </a:graphicData>
        </a:graphic>
      </p:graphicFrame>
      <p:pic>
        <p:nvPicPr>
          <p:cNvPr id="3076" name="Picture 4" descr="é¦¬ä¾é·å´é±·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3082"/>
            <a:ext cx="4206240" cy="40364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27000" dist="38100" dir="2700000" algn="ctr">
              <a:srgbClr val="000000">
                <a:alpha val="45000"/>
              </a:srgbClr>
            </a:outerShdw>
            <a:reflection blurRad="6350" stA="50000" endA="300" endPos="55500" dist="50800" dir="5400000" sy="-100000" algn="bl" rotWithShape="0"/>
            <a:softEdge rad="317500"/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5189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花豹</a:t>
            </a:r>
            <a:endParaRPr lang="zh-TW" altLang="en-US" dirty="0"/>
          </a:p>
        </p:txBody>
      </p:sp>
      <p:pic>
        <p:nvPicPr>
          <p:cNvPr id="2050" name="Picture 2" descr="è±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436" y="2825456"/>
            <a:ext cx="3175000" cy="2273300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r>
              <a:rPr lang="zh-TW" altLang="en-US" dirty="0"/>
              <a:t>食性：	肉食性，以各種大小型哺乳動物為食。</a:t>
            </a:r>
          </a:p>
          <a:p>
            <a:r>
              <a:rPr lang="zh-TW" altLang="en-US" dirty="0"/>
              <a:t>解說：	</a:t>
            </a:r>
          </a:p>
          <a:p>
            <a:r>
              <a:rPr lang="zh-TW" altLang="en-US" dirty="0"/>
              <a:t>花豹經常棲息於樹上或樹叢茂密的地方，這些濃密的枝葉能遮掩身形，陽光透過樹葉造成光斑和牠身上的斑紋互相輝映，形成極佳的隱蔽色，使牠成為藏匿隱身的能手。</a:t>
            </a:r>
          </a:p>
        </p:txBody>
      </p:sp>
    </p:spTree>
    <p:extLst>
      <p:ext uri="{BB962C8B-B14F-4D97-AF65-F5344CB8AC3E}">
        <p14:creationId xmlns:p14="http://schemas.microsoft.com/office/powerpoint/2010/main" val="4566174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http://newweb.zoo.gov.tw/Pager/Show/Show_Main.aspx?Menu_URL_ID=090824181230554572&amp;Show_TYpe_ID=200909191127507055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52844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62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動物小檔案</vt:lpstr>
      <vt:lpstr>馬來長嘴鱷</vt:lpstr>
      <vt:lpstr>花豹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9</cp:revision>
  <dcterms:created xsi:type="dcterms:W3CDTF">2019-12-30T03:59:22Z</dcterms:created>
  <dcterms:modified xsi:type="dcterms:W3CDTF">2020-01-13T03:59:23Z</dcterms:modified>
</cp:coreProperties>
</file>