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4884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8889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5030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8099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9925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222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3953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4319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9932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806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236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" name="coin.wav"/>
          </p:stSnd>
        </p:sndAc>
      </p:transition>
    </mc:Choice>
    <mc:Fallback>
      <p:transition spd="slow" advTm="3000">
        <p:fade/>
        <p:sndAc>
          <p:stSnd>
            <p:snd r:embed="rId1" name="coin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4AD0-F4BF-42C7-A9F9-9E9E48331DD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7AA45-7077-4488-970E-2A9A05484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0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13" name="coin.wav"/>
          </p:stSnd>
        </p:sndAc>
      </p:transition>
    </mc:Choice>
    <mc:Fallback>
      <p:transition spd="slow" advTm="3000">
        <p:fade/>
        <p:sndAc>
          <p:stSnd>
            <p:snd r:embed="rId13" name="coin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1" TargetMode="External"/><Relationship Id="rId4" Type="http://schemas.openxmlformats.org/officeDocument/2006/relationships/hyperlink" Target="http://newweb.zoo.gov.tw/Pager/ZooData_Index/ZooData_Index_Show.aspx?Animal_ID=1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7000">
              <a:srgbClr val="FFC000"/>
            </a:gs>
            <a:gs pos="34000">
              <a:srgbClr val="FFFF00"/>
            </a:gs>
            <a:gs pos="66000">
              <a:srgbClr val="0070C0"/>
            </a:gs>
            <a:gs pos="100000">
              <a:srgbClr val="7030A0"/>
            </a:gs>
            <a:gs pos="82000">
              <a:srgbClr val="002060"/>
            </a:gs>
            <a:gs pos="5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我最喜歡的動物</a:t>
            </a:r>
            <a:endParaRPr lang="zh-TW" altLang="en-US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資料蒐集：林先生</a:t>
            </a:r>
            <a:endParaRPr lang="zh-TW" altLang="en-US" sz="480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14280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airplane"/>
        <p:sndAc>
          <p:stSnd>
            <p:snd r:embed="rId2" name="coin.wav"/>
          </p:stSnd>
        </p:sndAc>
      </p:transition>
    </mc:Choice>
    <mc:Fallback>
      <p:transition spd="slow" advTm="3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7000">
              <a:srgbClr val="FFC000"/>
            </a:gs>
            <a:gs pos="34000">
              <a:srgbClr val="FFFF00"/>
            </a:gs>
            <a:gs pos="66000">
              <a:srgbClr val="0070C0"/>
            </a:gs>
            <a:gs pos="100000">
              <a:srgbClr val="7030A0"/>
            </a:gs>
            <a:gs pos="82000">
              <a:srgbClr val="002060"/>
            </a:gs>
            <a:gs pos="5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花豹</a:t>
            </a:r>
            <a:endParaRPr lang="zh-TW" altLang="en-US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 useBgFill="1"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4330" y="1690689"/>
            <a:ext cx="3886200" cy="4351338"/>
          </a:xfrm>
        </p:spPr>
        <p:txBody>
          <a:bodyPr>
            <a:normAutofit/>
          </a:bodyPr>
          <a:lstStyle/>
          <a:p>
            <a:r>
              <a:rPr lang="zh-TW" alt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花豹經常棲息於樹上或樹叢茂密的</a:t>
            </a:r>
            <a:r>
              <a:rPr lang="zh-TW" altLang="en-US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地方花</a:t>
            </a:r>
            <a:r>
              <a:rPr lang="zh-TW" alt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豹中有些體色全黑，稱之為黑豹。實際上牠們是同一種動物，在明亮處仔細觀察黑豹，仍可看見像花豹一樣的斑紋。</a:t>
            </a:r>
          </a:p>
          <a:p>
            <a:endParaRPr lang="zh-TW" altLang="en-US" dirty="0"/>
          </a:p>
        </p:txBody>
      </p:sp>
      <p:pic>
        <p:nvPicPr>
          <p:cNvPr id="1026" name="Picture 2" descr="http://newweb.zoo.gov.tw/zoo-fig/20120425/%E8%8A%B1%E8%B1%B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932" y="2198437"/>
            <a:ext cx="3175000" cy="2273300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072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2" name="coin.wav"/>
          </p:stSnd>
        </p:sndAc>
      </p:transition>
    </mc:Choice>
    <mc:Fallback>
      <p:transition spd="slow" advTm="3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7000">
              <a:srgbClr val="FFC000"/>
            </a:gs>
            <a:gs pos="34000">
              <a:srgbClr val="FFFF00"/>
            </a:gs>
            <a:gs pos="66000">
              <a:srgbClr val="0070C0"/>
            </a:gs>
            <a:gs pos="100000">
              <a:srgbClr val="7030A0"/>
            </a:gs>
            <a:gs pos="82000">
              <a:srgbClr val="002060"/>
            </a:gs>
            <a:gs pos="5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雲豹為臺灣特有亞種，是臺灣大型肉食性的貓科動物，夜行性，喜歡單獨活動，善於攀樹，目前園</a:t>
            </a:r>
            <a:r>
              <a:rPr lang="zh-TW" alt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中</a:t>
            </a:r>
            <a:r>
              <a:rPr lang="zh-TW" altLang="en-US" dirty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所展示的並不是臺灣本土的雲豹</a:t>
            </a:r>
          </a:p>
        </p:txBody>
      </p:sp>
      <p:pic>
        <p:nvPicPr>
          <p:cNvPr id="1026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940844"/>
            <a:ext cx="3175000" cy="2120900"/>
          </a:xfrm>
          <a:prstGeom prst="rect">
            <a:avLst/>
          </a:prstGeom>
          <a:ln w="228600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07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3000">
        <p14:honeycomb/>
        <p:sndAc>
          <p:stSnd>
            <p:snd r:embed="rId2" name="coin.wav"/>
          </p:stSnd>
        </p:sndAc>
      </p:transition>
    </mc:Choice>
    <mc:Fallback>
      <p:transition spd="slow" advTm="3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資料來源</a:t>
            </a:r>
            <a:endParaRPr lang="zh-TW" altLang="en-US" dirty="0">
              <a:solidFill>
                <a:srgbClr val="FFFF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花豹</a:t>
            </a: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newweb.zoo.gov.tw/Pager/ZooData_Index/ZooData_Index_Show.aspx?Animal_ID=108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00B05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臺灣</a:t>
            </a:r>
            <a:r>
              <a:rPr lang="zh-TW" altLang="en-US" dirty="0" smtClean="0">
                <a:solidFill>
                  <a:srgbClr val="00B05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雲豹</a:t>
            </a:r>
            <a:r>
              <a:rPr lang="en-US" altLang="zh-TW" dirty="0">
                <a:hlinkClick r:id="rId5"/>
              </a:rPr>
              <a:t>http://newweb.zoo.gov.tw/Pager/Show/ZooData_Index_Show.aspx?Animal_ID=11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783486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crush"/>
        <p:sndAc>
          <p:stSnd>
            <p:snd r:embed="rId2" name="coin.wav"/>
          </p:stSnd>
        </p:sndAc>
      </p:transition>
    </mc:Choice>
    <mc:Fallback>
      <p:transition spd="slow" advTm="3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114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新細明體</vt:lpstr>
      <vt:lpstr>Arial</vt:lpstr>
      <vt:lpstr>Calibri</vt:lpstr>
      <vt:lpstr>Calibri Light</vt:lpstr>
      <vt:lpstr>Office 佈景主題</vt:lpstr>
      <vt:lpstr>我最喜歡的動物</vt:lpstr>
      <vt:lpstr>花豹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我最喜歡的動物</dc:title>
  <dc:creator>Windows 使用者</dc:creator>
  <cp:lastModifiedBy>Windows 使用者</cp:lastModifiedBy>
  <cp:revision>10</cp:revision>
  <dcterms:created xsi:type="dcterms:W3CDTF">2019-12-30T03:34:49Z</dcterms:created>
  <dcterms:modified xsi:type="dcterms:W3CDTF">2020-01-13T03:45:25Z</dcterms:modified>
</cp:coreProperties>
</file>