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46E-D4CA-473A-B4DC-634A66371F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8760-8D5A-4E5D-B8BD-FA05A0322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4299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46E-D4CA-473A-B4DC-634A66371F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8760-8D5A-4E5D-B8BD-FA05A0322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700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46E-D4CA-473A-B4DC-634A66371F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8760-8D5A-4E5D-B8BD-FA05A0322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755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46E-D4CA-473A-B4DC-634A66371F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8760-8D5A-4E5D-B8BD-FA05A0322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7854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46E-D4CA-473A-B4DC-634A66371F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8760-8D5A-4E5D-B8BD-FA05A0322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62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46E-D4CA-473A-B4DC-634A66371F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8760-8D5A-4E5D-B8BD-FA05A0322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12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46E-D4CA-473A-B4DC-634A66371F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8760-8D5A-4E5D-B8BD-FA05A0322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656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46E-D4CA-473A-B4DC-634A66371F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8760-8D5A-4E5D-B8BD-FA05A0322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3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46E-D4CA-473A-B4DC-634A66371F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8760-8D5A-4E5D-B8BD-FA05A0322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910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46E-D4CA-473A-B4DC-634A66371F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8760-8D5A-4E5D-B8BD-FA05A0322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4099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46E-D4CA-473A-B4DC-634A66371F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8760-8D5A-4E5D-B8BD-FA05A0322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3128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8746E-D4CA-473A-B4DC-634A66371F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18760-8D5A-4E5D-B8BD-FA05A0322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113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ZooData_Index/ZooData_Index_Show.aspx?Animal_ID=10" TargetMode="Externa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FFFF00"/>
            </a:gs>
            <a:gs pos="0">
              <a:schemeClr val="tx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石虎的</a:t>
            </a:r>
            <a:r>
              <a:rPr lang="zh-TW" altLang="en-US" dirty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介紹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00206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資料蒐集：張先生</a:t>
            </a:r>
            <a:endParaRPr lang="zh-TW" altLang="en-US" sz="3200" dirty="0">
              <a:solidFill>
                <a:srgbClr val="00206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35756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3000">
        <p15:prstTrans prst="fracture"/>
        <p:sndAc>
          <p:stSnd>
            <p:snd r:embed="rId2" name="explode.wav"/>
          </p:stSnd>
        </p:sndAc>
      </p:transition>
    </mc:Choice>
    <mc:Fallback>
      <p:transition spd="slow" advTm="3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bg1"/>
            </a:gs>
            <a:gs pos="0">
              <a:srgbClr val="FFFF00"/>
            </a:gs>
            <a:gs pos="100000">
              <a:schemeClr val="accent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00B0F0"/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體型略大於家貓，體色為灰褐色，身上有類似錢幣的黑褐色斑點，額頭有兩條灰白色縱帶，縱帶兩邊為黑色縱帶，耳後黑色有白斑。</a:t>
            </a: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7813" y="2022384"/>
            <a:ext cx="3175000" cy="1978910"/>
          </a:xfrm>
          <a:prstGeom prst="rect">
            <a:avLst/>
          </a:prstGeom>
          <a:ln w="228600" cap="sq" cmpd="thickThin">
            <a:solidFill>
              <a:srgbClr val="00B0F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7849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  <p:sndAc>
          <p:stSnd>
            <p:snd r:embed="rId2" name="type.wav"/>
          </p:stSnd>
        </p:sndAc>
      </p:transition>
    </mc:Choice>
    <mc:Fallback>
      <p:transition spd="slow" advTm="300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000">
              <a:schemeClr val="bg1"/>
            </a:gs>
            <a:gs pos="0">
              <a:srgbClr val="FFC000"/>
            </a:gs>
            <a:gs pos="100000">
              <a:schemeClr val="accent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歐亞水獺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>
                <a:solidFill>
                  <a:srgbClr val="00B05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水獺棲息於內陸淡水區域，也可適應河口或海水環境，活動路線固定，範圍大。</a:t>
            </a:r>
          </a:p>
          <a:p>
            <a:r>
              <a:rPr lang="zh-TW" altLang="en-US" dirty="0">
                <a:solidFill>
                  <a:srgbClr val="00B05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水獺活動以夜間為主，潛水、游泳能力強，可在水中追捕獵物，但仍需至水面換氣。</a:t>
            </a:r>
          </a:p>
          <a:p>
            <a:r>
              <a:rPr lang="zh-TW" altLang="en-US" dirty="0">
                <a:solidFill>
                  <a:srgbClr val="00B05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水獺會在水邊土堤上築巢，入口在水面下，經由斜坡道進入位於水面上的巢室，巢內墊樹皮及草。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33702" y="2024743"/>
            <a:ext cx="3381647" cy="3344070"/>
          </a:xfrm>
          <a:prstGeom prst="rect">
            <a:avLst/>
          </a:prstGeom>
          <a:ln w="2286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846601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  <p:sndAc>
          <p:stSnd>
            <p:snd r:embed="rId2" name="push.wav"/>
          </p:stSnd>
        </p:sndAc>
      </p:transition>
    </mc:Choice>
    <mc:Fallback>
      <p:transition spd="slow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2004197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newweb.zoo.gov.tw/Pager/ZooData_Index/ZooData_Index_Show.aspx?Animal_ID=10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http://newweb.zoo.gov.tw/Pager/Show/ZooData_Index_Show.aspx?Animal_ID=293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06052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144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文鼎ＰＯＰ－４</vt:lpstr>
      <vt:lpstr>文鼎中特毛楷</vt:lpstr>
      <vt:lpstr>文鼎中特圓</vt:lpstr>
      <vt:lpstr>文鼎新特黑</vt:lpstr>
      <vt:lpstr>新細明體</vt:lpstr>
      <vt:lpstr>Arial</vt:lpstr>
      <vt:lpstr>Calibri</vt:lpstr>
      <vt:lpstr>Calibri Light</vt:lpstr>
      <vt:lpstr>Office 佈景主題</vt:lpstr>
      <vt:lpstr>石虎的介紹</vt:lpstr>
      <vt:lpstr>石虎</vt:lpstr>
      <vt:lpstr>歐亞水獺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動物小檔案</dc:title>
  <dc:creator>Windows 使用者</dc:creator>
  <cp:lastModifiedBy>Windows 使用者</cp:lastModifiedBy>
  <cp:revision>9</cp:revision>
  <dcterms:created xsi:type="dcterms:W3CDTF">2019-12-30T03:34:04Z</dcterms:created>
  <dcterms:modified xsi:type="dcterms:W3CDTF">2020-01-13T03:45:24Z</dcterms:modified>
</cp:coreProperties>
</file>