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5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26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0391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69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825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8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8439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641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64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6649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2217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4563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1D2BD-7FD5-4DCD-9B6F-E46262F515A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4CC2E-1655-470C-A930-3C6ED02A27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465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Main.aspx?Zone_ID=12" TargetMode="External"/><Relationship Id="rId2" Type="http://schemas.openxmlformats.org/officeDocument/2006/relationships/hyperlink" Target="http://newweb.zoo.gov.tw/Pager/Show/ZooData_Index_Show.aspx?Animal_ID=185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74000">
              <a:schemeClr val="accent4">
                <a:lumMod val="60000"/>
                <a:lumOff val="40000"/>
              </a:schemeClr>
            </a:gs>
            <a:gs pos="11000">
              <a:srgbClr val="FF462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613954"/>
            <a:ext cx="7772400" cy="2896009"/>
          </a:xfrm>
        </p:spPr>
        <p:txBody>
          <a:bodyPr/>
          <a:lstStyle/>
          <a:p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中國</a:t>
            </a:r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樹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蟾的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介紹</a:t>
            </a:r>
            <a:r>
              <a:rPr lang="en-US" altLang="zh-TW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+</a:t>
            </a:r>
            <a:endParaRPr lang="zh-TW" altLang="en-US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9491" y="3667353"/>
            <a:ext cx="6185263" cy="1655762"/>
          </a:xfrm>
        </p:spPr>
        <p:txBody>
          <a:bodyPr/>
          <a:lstStyle/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	</a:t>
            </a:r>
            <a:endParaRPr lang="en-US" alt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埃及刺尾蜥兩棲爬蟲動物館</a:t>
            </a:r>
          </a:p>
        </p:txBody>
      </p:sp>
    </p:spTree>
    <p:extLst>
      <p:ext uri="{BB962C8B-B14F-4D97-AF65-F5344CB8AC3E}">
        <p14:creationId xmlns:p14="http://schemas.microsoft.com/office/powerpoint/2010/main" val="7983863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195">
              <a:srgbClr val="F7F78C"/>
            </a:gs>
            <a:gs pos="0">
              <a:srgbClr val="FFFF00"/>
            </a:gs>
            <a:gs pos="74000">
              <a:schemeClr val="accent1">
                <a:lumMod val="75000"/>
              </a:schemeClr>
            </a:gs>
            <a:gs pos="47000">
              <a:srgbClr val="FF4621"/>
            </a:gs>
            <a:gs pos="46625">
              <a:srgbClr val="FF4C28"/>
            </a:gs>
            <a:gs pos="100000">
              <a:srgbClr val="FF512F"/>
            </a:gs>
            <a:gs pos="87000">
              <a:schemeClr val="accent2">
                <a:lumMod val="60000"/>
                <a:lumOff val="40000"/>
              </a:schemeClr>
            </a:gs>
            <a:gs pos="50000">
              <a:schemeClr val="accent5"/>
            </a:gs>
            <a:gs pos="41000">
              <a:schemeClr val="accent6">
                <a:lumMod val="40000"/>
                <a:lumOff val="60000"/>
              </a:schemeClr>
            </a:gs>
            <a:gs pos="35000">
              <a:schemeClr val="bg1">
                <a:lumMod val="9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中國樹蟾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zh-TW" altLang="en-US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夜行</a:t>
            </a:r>
            <a:r>
              <a:rPr lang="zh-TW" altLang="en-US" sz="36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性</a:t>
            </a:r>
            <a:endParaRPr lang="en-US" altLang="zh-TW" sz="36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4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食性：</a:t>
            </a:r>
          </a:p>
          <a:p>
            <a:r>
              <a:rPr lang="zh-TW" altLang="en-US" sz="4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節肢動物</a:t>
            </a:r>
          </a:p>
          <a:p>
            <a:r>
              <a:rPr lang="zh-TW" altLang="en-US" sz="4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體型嬌小，吻端鈍圓，鼓膜明顯，皮膚光滑</a:t>
            </a:r>
          </a:p>
        </p:txBody>
      </p:sp>
      <p:pic>
        <p:nvPicPr>
          <p:cNvPr id="2050" name="Picture 2" descr="中國樹蟾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90689"/>
            <a:ext cx="4394019" cy="387719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42901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74000">
              <a:schemeClr val="accent4">
                <a:lumMod val="60000"/>
                <a:lumOff val="40000"/>
              </a:schemeClr>
            </a:gs>
            <a:gs pos="11000">
              <a:srgbClr val="FF4621"/>
            </a:gs>
            <a:gs pos="79000">
              <a:schemeClr val="accent6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1500" y="500062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埃及刺尾蜥</a:t>
            </a:r>
            <a:endParaRPr lang="zh-TW" altLang="en-US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體型粗壯，身體扁平，吻部短而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圓鈍</a:t>
            </a:r>
            <a:endParaRPr lang="en-US" alt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日行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性</a:t>
            </a:r>
            <a:endParaRPr lang="en-US" alt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飛蜥科</a:t>
            </a:r>
          </a:p>
        </p:txBody>
      </p:sp>
      <p:pic>
        <p:nvPicPr>
          <p:cNvPr id="1026" name="Picture 2" descr="åååºå°¾è¥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3496" y="3197928"/>
            <a:ext cx="3048000" cy="2286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90500" cap="sq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softRound"/>
            <a:extrusionClr>
              <a:srgbClr val="000000"/>
            </a:extrusionClr>
          </a:sp3d>
          <a:extLst/>
        </p:spPr>
      </p:pic>
    </p:spTree>
    <p:extLst>
      <p:ext uri="{BB962C8B-B14F-4D97-AF65-F5344CB8AC3E}">
        <p14:creationId xmlns:p14="http://schemas.microsoft.com/office/powerpoint/2010/main" val="10279541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875 0.02222 L -0.16875 0.02222 C -0.17361 0.02662 -0.17812 0.03148 -0.18316 0.03542 C -0.18576 0.03773 -0.19427 0.03889 -0.196 0.03935 C -0.19791 0.03982 -0.19982 0.04074 -0.20173 0.0412 C -0.20451 0.0419 -0.20746 0.04236 -0.21024 0.04306 C -0.21267 0.04375 -0.2151 0.04444 -0.21736 0.04514 L -0.29028 0.04306 C -0.29687 0.04282 -0.30225 0.04005 -0.30885 0.03935 C -0.31649 0.03843 -0.32413 0.03796 -0.33159 0.0375 C -0.34375 0.03426 -0.3342 0.0375 -0.34444 0.03171 C -0.3526 0.02708 -0.34479 0.03264 -0.35451 0.02801 C -0.36111 0.02454 -0.36632 0.01829 -0.3717 0.01273 C -0.37413 0.01019 -0.37656 0.00787 -0.37882 0.00509 C -0.39392 -0.01528 -0.38212 0.00255 -0.39166 -0.01597 C -0.39444 -0.02106 -0.40017 -0.03102 -0.40017 -0.03102 C -0.40069 -0.0331 -0.40087 -0.03518 -0.40173 -0.03681 C -0.40416 -0.04213 -0.40816 -0.0463 -0.41024 -0.05208 L -0.41302 -0.05972 C -0.41267 -0.06551 -0.41284 -0.0713 -0.41163 -0.07685 C -0.41076 -0.08102 -0.40868 -0.08426 -0.40729 -0.08819 C -0.40677 -0.09005 -0.40677 -0.09236 -0.4059 -0.09398 C -0.40434 -0.09699 -0.40208 -0.09884 -0.40017 -0.10162 C -0.39861 -0.10393 -0.39757 -0.10671 -0.396 -0.10926 C -0.39375 -0.1125 -0.39097 -0.11528 -0.38871 -0.11875 C -0.38767 -0.12037 -0.38732 -0.12292 -0.38593 -0.12454 C -0.38437 -0.12616 -0.38212 -0.12708 -0.38021 -0.12824 C -0.37934 -0.13009 -0.37864 -0.13241 -0.37743 -0.13403 C -0.37621 -0.13565 -0.37448 -0.13634 -0.37309 -0.13773 C -0.3625 -0.14792 -0.37222 -0.14028 -0.3559 -0.15116 C -0.35399 -0.15231 -0.35225 -0.15393 -0.35017 -0.15486 C -0.34409 -0.15764 -0.34739 -0.15625 -0.34028 -0.1588 C -0.33159 -0.15741 -0.32309 -0.15694 -0.31458 -0.15486 C -0.30555 -0.15278 -0.30816 -0.14931 -0.30017 -0.14352 C -0.29861 -0.14213 -0.29635 -0.14213 -0.29462 -0.14167 C -0.29305 -0.13958 -0.29184 -0.1375 -0.29028 -0.13588 C -0.28889 -0.13449 -0.28715 -0.1338 -0.28593 -0.13194 C -0.27882 -0.12106 -0.28368 -0.12593 -0.28021 -0.1169 C -0.27951 -0.11481 -0.2783 -0.11296 -0.27743 -0.11111 C -0.27517 -0.08819 -0.2743 -0.08426 -0.27743 -0.05393 C -0.27812 -0.04699 -0.2835 -0.02315 -0.28732 -0.01389 C -0.28941 -0.00926 -0.29236 -0.00532 -0.29462 -0.00069 C -0.29861 0.0081 -0.30052 0.01875 -0.3059 0.02593 C -0.32048 0.04537 -0.30625 0.025 -0.31875 0.04699 C -0.32014 0.04907 -0.33159 0.06736 -0.33455 0.06968 C -0.33698 0.07199 -0.34028 0.07199 -0.34305 0.07361 C -0.34791 0.07639 -0.3526 0.07986 -0.35729 0.0831 L -0.36302 0.08704 C -0.3684 0.08634 -0.37361 0.08634 -0.37882 0.08495 C -0.3809 0.08449 -0.38264 0.08241 -0.38455 0.08125 C -0.38871 0.0787 -0.39305 0.07593 -0.39739 0.07361 C -0.4059 0.06898 -0.41458 0.06505 -0.42309 0.06019 C -0.43316 0.05463 -0.44288 0.04815 -0.45312 0.04306 C -0.45694 0.0412 -0.46093 0.03982 -0.46458 0.0375 C -0.46857 0.03472 -0.47205 0.03102 -0.47587 0.02801 C -0.4835 0.02199 -0.49114 0.01644 -0.49878 0.01065 C -0.50121 0.00903 -0.50382 0.00741 -0.5059 0.00509 C -0.52291 -0.01343 -0.51597 -0.00718 -0.52587 -0.01597 C -0.52743 -0.01852 -0.52864 -0.02106 -0.53021 -0.02361 C -0.53194 -0.02616 -0.53455 -0.02801 -0.53593 -0.03102 C -0.53698 -0.03333 -0.5368 -0.03634 -0.53732 -0.03866 C -0.53784 -0.04074 -0.53837 -0.04259 -0.53871 -0.04444 C -0.53837 -0.05579 -0.53802 -0.06736 -0.53732 -0.0787 C -0.53715 -0.08194 -0.53698 -0.08518 -0.53593 -0.08819 C -0.53489 -0.0912 -0.53316 -0.09352 -0.53159 -0.09583 C -0.52552 -0.10509 -0.5217 -0.10903 -0.51302 -0.11481 C -0.51024 -0.1169 -0.50746 -0.11898 -0.50451 -0.1206 C -0.49166 -0.12778 -0.48767 -0.12986 -0.47587 -0.13403 C -0.47222 -0.13542 -0.4684 -0.13681 -0.46458 -0.13773 C -0.45781 -0.13935 -0.45121 -0.14028 -0.44444 -0.14167 C -0.44114 -0.14213 -0.43784 -0.14259 -0.43455 -0.14352 L -0.42743 -0.14537 C -0.42066 -0.14468 -0.41389 -0.14491 -0.40729 -0.14352 C -0.40243 -0.14236 -0.40156 -0.13495 -0.40017 -0.13009 C -0.39913 -0.12639 -0.39791 -0.12268 -0.39739 -0.11875 C -0.39548 -0.10671 -0.39653 -0.11227 -0.39444 -0.10162 C -0.39496 -0.07361 -0.39462 -0.0456 -0.396 -0.01782 C -0.39618 -0.01435 -0.39791 -0.01157 -0.39878 -0.00833 C -0.40121 0.00139 -0.39878 0.00139 -0.4059 0.01065 C -0.40972 0.01597 -0.41718 0.01968 -0.4217 0.02407 C -0.42361 0.02593 -0.42517 0.0287 -0.42743 0.02986 C -0.43194 0.03194 -0.4368 0.03264 -0.44166 0.03357 C -0.45399 0.03634 -0.44739 0.03495 -0.46163 0.0375 C -0.475 0.03611 -0.48837 0.03565 -0.50156 0.03357 C -0.50416 0.0331 -0.50642 0.03079 -0.50885 0.02986 C -0.54566 0.01343 -0.49114 0.03958 -0.52882 0.02037 C -0.53159 0.01875 -0.53455 0.01782 -0.53732 0.01644 C -0.54896 0.01065 -0.54687 0.01042 -0.55885 0.00324 C -0.56198 0.00116 -0.56545 -0.00046 -0.56875 -0.00255 C -0.57934 -0.00972 -0.58715 -0.01806 -0.59739 -0.02731 C -0.60434 -0.03356 -0.61198 -0.03935 -0.61736 -0.04838 C -0.61944 -0.05185 -0.62118 -0.05579 -0.62309 -0.05972 C -0.62361 -0.06227 -0.62413 -0.06481 -0.62448 -0.06736 C -0.62812 -0.08912 -0.62378 -0.06597 -0.62725 -0.08449 C -0.62691 -0.09583 -0.62708 -0.10741 -0.62587 -0.11875 C -0.62534 -0.125 -0.6217 -0.13125 -0.61875 -0.13588 C -0.61753 -0.13796 -0.61614 -0.14005 -0.61441 -0.14167 C -0.61319 -0.14259 -0.61146 -0.14259 -0.61024 -0.14352 C -0.60764 -0.14514 -0.60538 -0.14722 -0.60312 -0.14907 C -0.58403 -0.14861 -0.56493 -0.14954 -0.546 -0.14722 C -0.5434 -0.14699 -0.52014 -0.13889 -0.51302 -0.13588 C -0.50868 -0.13403 -0.50434 -0.13241 -0.50017 -0.13009 C -0.49774 -0.1287 -0.49566 -0.12593 -0.49305 -0.12454 C -0.48889 -0.12176 -0.48333 -0.12037 -0.47882 -0.11875 C -0.47743 -0.1169 -0.47569 -0.11528 -0.47448 -0.11296 C -0.46788 -0.10046 -0.47153 -0.08657 -0.47309 -0.07106 C -0.47343 -0.06782 -0.47482 -0.06458 -0.47587 -0.06157 C -0.47725 -0.05833 -0.47864 -0.05509 -0.48021 -0.05208 C -0.48264 -0.04745 -0.48541 -0.04236 -0.48871 -0.03866 C -0.4901 -0.03727 -0.49166 -0.03634 -0.49305 -0.03495 C -0.49462 -0.0331 -0.49566 -0.03079 -0.49739 -0.02917 C -0.50364 -0.02361 -0.51753 -0.01782 -0.52309 -0.01597 C -0.52691 -0.01458 -0.53055 -0.01296 -0.53455 -0.01204 C -0.54201 -0.01042 -0.54982 -0.01018 -0.55729 -0.00833 L -0.57309 -0.0044 L -0.61736 -0.00833 C -0.6217 -0.0088 -0.62587 -0.00926 -0.63021 -0.01018 C -0.63455 -0.01111 -0.63871 -0.01273 -0.64305 -0.01389 C -0.64583 -0.01597 -0.64878 -0.01806 -0.65156 -0.01968 C -0.65295 -0.0206 -0.65451 -0.0206 -0.6559 -0.02153 C -0.65798 -0.02315 -0.65972 -0.02546 -0.66163 -0.02731 C -0.66302 -0.0331 -0.66354 -0.03935 -0.66597 -0.04444 C -0.66736 -0.04768 -0.66857 -0.05093 -0.67014 -0.05393 C -0.67153 -0.05648 -0.67604 -0.06389 -0.67725 -0.06736 C -0.68559 -0.08935 -0.67795 -0.07338 -0.68455 -0.08634 C -0.68489 -0.08958 -0.68593 -0.09259 -0.68593 -0.09583 C -0.68507 -0.11991 -0.68732 -0.12315 -0.68021 -0.13588 C -0.6783 -0.13912 -0.67673 -0.14259 -0.67448 -0.14537 C -0.67291 -0.14722 -0.67066 -0.14792 -0.66875 -0.14907 C -0.66423 -0.15532 -0.66389 -0.15671 -0.65729 -0.16065 C -0.65087 -0.16458 -0.64913 -0.16389 -0.64305 -0.16643 C -0.6401 -0.16759 -0.63732 -0.16898 -0.63455 -0.17014 C -0.62222 -0.175 -0.63593 -0.16829 -0.6217 -0.17593 C -0.61632 -0.17523 -0.61093 -0.17569 -0.6059 -0.17384 C -0.60364 -0.17315 -0.60191 -0.17037 -0.60017 -0.16829 C -0.59236 -0.1588 -0.59271 -0.15856 -0.58732 -0.14907 C -0.58593 -0.14352 -0.58507 -0.1375 -0.58298 -0.13194 C -0.58212 -0.1294 -0.58107 -0.12708 -0.58021 -0.12454 C -0.57795 -0.11759 -0.57743 -0.11551 -0.57587 -0.10926 C -0.57639 -0.09722 -0.57621 -0.08495 -0.57725 -0.07292 C -0.5776 -0.07014 -0.57882 -0.06759 -0.58021 -0.06551 C -0.58264 -0.06111 -0.58871 -0.05393 -0.58871 -0.05393 C -0.60208 -0.05532 -0.61545 -0.05579 -0.62882 -0.05787 C -0.63229 -0.05833 -0.63541 -0.05995 -0.63871 -0.06157 C -0.64843 -0.0662 -0.64843 -0.06759 -0.65729 -0.07292 C -0.66111 -0.07523 -0.66562 -0.07662 -0.66875 -0.08056 C -0.67343 -0.08681 -0.67552 -0.09236 -0.67882 -0.09977 C -0.68159 -0.11806 -0.67812 -0.10185 -0.68298 -0.11481 C -0.68368 -0.11667 -0.68403 -0.11875 -0.68455 -0.1206 C -0.68576 -0.12685 -0.68628 -0.13125 -0.68732 -0.13773 C -0.6868 -0.14329 -0.68663 -0.16968 -0.68159 -0.17963 C -0.68003 -0.18264 -0.67778 -0.18472 -0.67587 -0.18727 C -0.675 -0.19051 -0.67465 -0.19398 -0.67309 -0.19676 C -0.67118 -0.2 -0.66823 -0.20162 -0.66597 -0.2044 C -0.66389 -0.20671 -0.66232 -0.20995 -0.66024 -0.21204 C -0.6585 -0.21366 -0.65625 -0.21435 -0.65451 -0.21574 C -0.65208 -0.21759 -0.64982 -0.21991 -0.64739 -0.22153 C -0.64531 -0.22292 -0.63871 -0.22616 -0.63593 -0.22731 C -0.63403 -0.22801 -0.63212 -0.22847 -0.63021 -0.22917 C -0.61823 -0.22847 -0.60625 -0.22917 -0.59444 -0.22731 C -0.5901 -0.22662 -0.56944 -0.21806 -0.56302 -0.21389 C -0.55868 -0.21111 -0.55468 -0.20718 -0.55017 -0.2044 C -0.54323 -0.2 -0.53559 -0.19815 -0.52882 -0.19306 C -0.52187 -0.18773 -0.5151 -0.18218 -0.50885 -0.17593 C -0.50694 -0.17384 -0.50486 -0.17222 -0.50312 -0.17014 C -0.49965 -0.16597 -0.49305 -0.15671 -0.49305 -0.15671 C -0.49357 -0.15046 -0.49323 -0.14398 -0.49444 -0.13773 C -0.49618 -0.12963 -0.49878 -0.13032 -0.50312 -0.12824 C -0.51389 -0.12292 -0.50642 -0.12569 -0.51597 -0.12245 C -0.5184 -0.12268 -0.54566 -0.11852 -0.55451 -0.13009 C -0.55573 -0.13171 -0.55659 -0.1338 -0.55729 -0.13588 C -0.55798 -0.13773 -0.55833 -0.13958 -0.55885 -0.14167 C -0.55833 -0.15301 -0.55816 -0.16435 -0.55729 -0.17593 C -0.55712 -0.17778 -0.55659 -0.17986 -0.5559 -0.18148 C -0.55121 -0.19306 -0.55 -0.19236 -0.54444 -0.20255 C -0.53646 -0.21713 -0.53732 -0.2213 -0.52309 -0.23495 C -0.49843 -0.25833 -0.52951 -0.22963 -0.50017 -0.25393 C -0.49236 -0.26042 -0.48871 -0.26643 -0.48021 -0.27106 C -0.47569 -0.27361 -0.47066 -0.27454 -0.46597 -0.27685 C -0.46111 -0.27893 -0.45659 -0.28218 -0.45173 -0.28449 C -0.4434 -0.28796 -0.43854 -0.28843 -0.43021 -0.29005 L -0.40451 -0.28819 C -0.38507 -0.28056 -0.39705 -0.27731 -0.38732 -0.26713 C -0.38246 -0.26204 -0.37604 -0.25972 -0.3717 -0.25393 C -0.36597 -0.2463 -0.36076 -0.23773 -0.35451 -0.23102 C -0.34791 -0.22407 -0.346 -0.22245 -0.34028 -0.21389 C -0.33871 -0.21157 -0.33715 -0.20903 -0.33593 -0.20625 C -0.33472 -0.20324 -0.33403 -0.2 -0.33316 -0.19676 C -0.3335 -0.19051 -0.33385 -0.18403 -0.33455 -0.17778 C -0.33472 -0.17569 -0.33489 -0.17338 -0.33593 -0.17199 C -0.3375 -0.17014 -0.33993 -0.16968 -0.34166 -0.16829 C -0.35156 -0.15995 -0.34271 -0.16366 -0.35451 -0.16065 C -0.36545 -0.16181 -0.37656 -0.16227 -0.38732 -0.16435 C -0.3934 -0.16551 -0.39548 -0.16968 -0.40017 -0.17384 C -0.41493 -0.18704 -0.39982 -0.17153 -0.41458 -0.18727 C -0.41545 -0.18981 -0.41632 -0.19236 -0.41736 -0.19491 C -0.41823 -0.19676 -0.41944 -0.19861 -0.42031 -0.20069 C -0.42135 -0.2037 -0.42222 -0.20694 -0.42309 -0.21018 C -0.4243 -0.21435 -0.42673 -0.22384 -0.42743 -0.22917 C -0.42795 -0.23426 -0.4283 -0.23935 -0.42882 -0.24444 C -0.42795 -0.26296 -0.43125 -0.26806 -0.42448 -0.2787 C -0.42326 -0.28079 -0.42187 -0.28287 -0.42031 -0.28449 C -0.41892 -0.28542 -0.41736 -0.28565 -0.41597 -0.28634 C -0.41406 -0.28819 -0.4125 -0.29074 -0.41024 -0.2919 C -0.40746 -0.29352 -0.40451 -0.29398 -0.40173 -0.29398 C -0.38298 -0.29329 -0.36458 -0.29143 -0.346 -0.29005 C -0.33715 -0.2875 -0.33246 -0.28681 -0.32448 -0.28241 C -0.32257 -0.28148 -0.32066 -0.28009 -0.31875 -0.2787 C -0.31684 -0.27708 -0.31475 -0.27523 -0.31302 -0.27292 C -0.31041 -0.26921 -0.30989 -0.2662 -0.30885 -0.26157 C -0.30972 -0.25486 -0.31111 -0.23542 -0.31458 -0.22731 C -0.31597 -0.22361 -0.31823 -0.22083 -0.32031 -0.21782 C -0.32257 -0.21435 -0.32482 -0.21111 -0.32743 -0.2081 C -0.32864 -0.20671 -0.33021 -0.20532 -0.33159 -0.2044 C -0.33819 -0.2 -0.34028 -0.19931 -0.346 -0.19676 C -0.35781 -0.19815 -0.36979 -0.19838 -0.38159 -0.20069 C -0.38646 -0.20139 -0.38923 -0.20509 -0.39305 -0.2081 C -0.39392 -0.2088 -0.40278 -0.21574 -0.40451 -0.21782 C -0.40659 -0.22014 -0.40816 -0.22292 -0.41024 -0.22546 C -0.4125 -0.22801 -0.41528 -0.23009 -0.41736 -0.23287 C -0.42552 -0.24375 -0.42326 -0.24282 -0.42882 -0.25393 C -0.43212 -0.26065 -0.43489 -0.26319 -0.43732 -0.27106 C -0.43906 -0.27662 -0.44166 -0.28819 -0.44166 -0.28819 C -0.44114 -0.30093 -0.44149 -0.31366 -0.44028 -0.32616 C -0.43958 -0.33171 -0.43715 -0.33634 -0.43593 -0.34143 C -0.43524 -0.34468 -0.43541 -0.34815 -0.43455 -0.35093 C -0.43298 -0.35579 -0.43038 -0.35972 -0.42882 -0.36435 C -0.41718 -0.39745 -0.43489 -0.35949 -0.41302 -0.40255 C -0.3908 -0.44606 -0.40885 -0.41319 -0.39305 -0.43681 C -0.39097 -0.43981 -0.38958 -0.44329 -0.38732 -0.4463 C -0.3776 -0.45926 -0.38385 -0.45046 -0.37587 -0.45579 C -0.36493 -0.46319 -0.37812 -0.45671 -0.36736 -0.46134 C -0.36354 -0.46088 -0.35955 -0.46134 -0.3559 -0.45949 C -0.35399 -0.45856 -0.35312 -0.45556 -0.35173 -0.45393 C -0.34896 -0.45046 -0.34618 -0.44722 -0.34305 -0.44421 C -0.31701 -0.41944 -0.346 -0.45162 -0.3217 -0.42153 C -0.2967 -0.39051 -0.32639 -0.42847 -0.30173 -0.40046 C -0.2934 -0.3912 -0.29201 -0.38634 -0.28455 -0.37569 C -0.26805 -0.35231 -0.27552 -0.36713 -0.26736 -0.34907 C -0.26545 -0.33403 -0.26441 -0.33333 -0.26875 -0.31481 C -0.26962 -0.31157 -0.27725 -0.30116 -0.27882 -0.29954 C -0.28246 -0.29583 -0.29201 -0.28958 -0.296 -0.28819 C -0.29982 -0.28681 -0.32326 -0.28449 -0.32448 -0.28449 C -0.34444 -0.28518 -0.40017 -0.28056 -0.43316 -0.2919 C -0.4375 -0.29352 -0.44166 -0.29583 -0.446 -0.29768 C -0.44739 -0.29907 -0.44878 -0.30046 -0.45017 -0.30162 C -0.45208 -0.30301 -0.45451 -0.30324 -0.4559 -0.30532 C -0.45694 -0.30671 -0.45694 -0.30903 -0.45729 -0.31111 C -0.45798 -0.31412 -0.45833 -0.31736 -0.45885 -0.3206 C -0.45833 -0.33449 -0.4585 -0.34861 -0.45729 -0.3625 C -0.45712 -0.36574 -0.45538 -0.36875 -0.45451 -0.37199 C -0.45243 -0.37917 -0.4533 -0.37986 -0.44878 -0.38727 C -0.44028 -0.40093 -0.44236 -0.39537 -0.43455 -0.4044 C -0.42396 -0.4162 -0.43698 -0.4044 -0.42448 -0.41389 C -0.42309 -0.41505 -0.42187 -0.4169 -0.42031 -0.41759 C -0.41753 -0.41898 -0.41441 -0.41875 -0.41163 -0.41968 C -0.40972 -0.42014 -0.40781 -0.42083 -0.4059 -0.42153 C -0.39548 -0.42014 -0.38489 -0.41968 -0.37448 -0.41759 C -0.37205 -0.41713 -0.36979 -0.41528 -0.36736 -0.41389 C -0.35903 -0.4088 -0.36389 -0.41134 -0.3559 -0.4044 C -0.35364 -0.40231 -0.35121 -0.40046 -0.34878 -0.39861 C -0.34653 -0.39491 -0.33854 -0.38472 -0.33889 -0.37778 C -0.33923 -0.36551 -0.34028 -0.35301 -0.34305 -0.34143 C -0.34635 -0.32847 -0.35364 -0.32431 -0.36163 -0.31875 C -0.36632 -0.31528 -0.37083 -0.31134 -0.37587 -0.30903 C -0.38593 -0.30463 -0.40017 -0.30486 -0.41024 -0.30347 C -0.41736 -0.30231 -0.42448 -0.30093 -0.43159 -0.29954 C -0.48993 -0.30208 -0.49965 -0.28542 -0.53159 -0.30903 C -0.53316 -0.31018 -0.53455 -0.31157 -0.53593 -0.31296 C -0.5368 -0.3162 -0.53802 -0.31921 -0.53871 -0.32245 C -0.54028 -0.32824 -0.54045 -0.33356 -0.54166 -0.33958 C -0.54201 -0.34143 -0.54253 -0.34352 -0.54305 -0.34537 C -0.54357 -0.34977 -0.54444 -0.35417 -0.54444 -0.35856 C -0.54444 -0.3669 -0.54479 -0.37546 -0.54305 -0.38333 C -0.54236 -0.38681 -0.53958 -0.38889 -0.53732 -0.39097 C -0.53368 -0.39444 -0.52587 -0.39815 -0.5217 -0.40046 C -0.49479 -0.39768 -0.49218 -0.40116 -0.47309 -0.39097 C -0.46528 -0.38681 -0.45781 -0.38194 -0.45017 -0.37778 C -0.44791 -0.37639 -0.44305 -0.37384 -0.44305 -0.37384 C -0.44218 -0.3713 -0.44097 -0.36898 -0.44028 -0.3662 C -0.43698 -0.35486 -0.43958 -0.35046 -0.44166 -0.33588 C -0.44201 -0.3331 -0.44218 -0.33056 -0.44305 -0.32824 C -0.44965 -0.31042 -0.45191 -0.30625 -0.46458 -0.29583 C -0.47517 -0.28704 -0.47691 -0.28449 -0.48871 -0.2787 C -0.4934 -0.27639 -0.49826 -0.27477 -0.50312 -0.27292 C -0.50868 -0.27083 -0.51441 -0.26852 -0.52014 -0.26713 C -0.52587 -0.26597 -0.53159 -0.26597 -0.53732 -0.26528 C -0.54288 -0.26343 -0.56389 -0.25602 -0.57014 -0.25579 L -0.62587 -0.25764 C -0.62778 -0.25903 -0.63021 -0.25926 -0.63159 -0.26157 C -0.63281 -0.26343 -0.63298 -0.26643 -0.63298 -0.26921 C -0.63298 -0.27986 -0.63316 -0.29097 -0.63159 -0.30162 C -0.63125 -0.30417 -0.62465 -0.31296 -0.62309 -0.31481 C -0.62118 -0.3169 -0.61944 -0.31921 -0.61736 -0.3206 C -0.61371 -0.32292 -0.60989 -0.325 -0.6059 -0.32616 C -0.6033 -0.32708 -0.58142 -0.32986 -0.58021 -0.33009 C -0.56441 -0.32963 -0.52743 -0.33194 -0.5059 -0.32431 C -0.50052 -0.32245 -0.49548 -0.31898 -0.49028 -0.31667 C -0.48472 -0.31435 -0.47934 -0.31366 -0.47448 -0.30903 C -0.47291 -0.30764 -0.4717 -0.30532 -0.47014 -0.30347 C -0.46666 -0.28426 -0.46736 -0.29097 -0.47014 -0.25579 C -0.47048 -0.25185 -0.47153 -0.24792 -0.47309 -0.24444 C -0.4776 -0.23449 -0.48489 -0.22523 -0.49028 -0.21574 C -0.49305 -0.21065 -0.49531 -0.20486 -0.49878 -0.20069 C -0.50208 -0.19653 -0.50625 -0.19398 -0.51024 -0.19097 C -0.51493 -0.18773 -0.51962 -0.18449 -0.52448 -0.18148 C -0.53698 -0.17407 -0.54809 -0.16806 -0.56163 -0.16435 C -0.58437 -0.1581 -0.59236 -0.15856 -0.61441 -0.15671 L -0.72448 -0.16065 C -0.73021 -0.16088 -0.73593 -0.1625 -0.74166 -0.16435 C -0.74548 -0.16574 -0.74913 -0.16829 -0.75295 -0.17014 C -0.75451 -0.17083 -0.7559 -0.1713 -0.75729 -0.17199 C -0.75833 -0.17384 -0.76007 -0.17546 -0.76024 -0.17778 C -0.76093 -0.18866 -0.75781 -0.19583 -0.75156 -0.20255 C -0.74965 -0.20463 -0.7467 -0.20463 -0.74444 -0.20625 C -0.74097 -0.20903 -0.73819 -0.21366 -0.73455 -0.21574 C -0.72673 -0.22014 -0.71857 -0.22384 -0.71024 -0.22546 C -0.69444 -0.22801 -0.7026 -0.22662 -0.68593 -0.22917 C -0.66788 -0.22662 -0.64948 -0.22546 -0.63159 -0.22153 C -0.62656 -0.22037 -0.62205 -0.21667 -0.61736 -0.21389 C -0.59531 -0.20069 -0.58038 -0.19306 -0.56302 -0.17014 C -0.56146 -0.16806 -0.5467 -0.15023 -0.54305 -0.14167 C -0.5401 -0.13472 -0.54028 -0.13148 -0.53871 -0.12454 C -0.53837 -0.12245 -0.53784 -0.1206 -0.53732 -0.11875 C -0.53941 -0.07662 -0.53541 -0.10185 -0.54166 -0.08264 C -0.54323 -0.07778 -0.54323 -0.07338 -0.546 -0.06921 C -0.54739 -0.0669 -0.54965 -0.06551 -0.55156 -0.06343 C -0.55312 -0.06042 -0.55399 -0.05671 -0.5559 -0.05393 C -0.56111 -0.04699 -0.57118 -0.04259 -0.57725 -0.03866 C -0.58212 -0.03565 -0.58663 -0.03125 -0.59166 -0.02917 C -0.60972 -0.02176 -0.63784 -0.01435 -0.65729 -0.01204 C -0.66927 -0.01065 -0.68107 -0.01088 -0.69305 -0.01018 C -0.70538 -0.00764 -0.71771 -0.00417 -0.73021 -0.00255 C -0.76284 0.00162 -0.84479 -0.00231 -0.86007 -0.00255 C -0.85833 -0.00833 -0.85712 -0.01458 -0.85451 -0.01968 C -0.8434 -0.04051 -0.82934 -0.05301 -0.81163 -0.06343 C -0.79687 -0.07222 -0.78142 -0.07917 -0.76597 -0.08449 C -0.70052 -0.10648 -0.68646 -0.10255 -0.61597 -0.10741 C -0.57396 -0.10532 -0.53194 -0.10625 -0.49028 -0.10162 C -0.46441 -0.09861 -0.46632 -0.09977 -0.46302 -0.08264 C -0.46458 -0.06667 -0.46475 -0.05046 -0.46736 -0.03495 C -0.46857 -0.02801 -0.47135 -0.02153 -0.47448 -0.01597 C -0.48142 -0.0037 -0.48784 0.00995 -0.49739 0.01829 C -0.50312 0.02338 -0.50833 0.0294 -0.51458 0.03357 C -0.52639 0.0419 -0.54236 0.04861 -0.5559 0.05069 C -0.5658 0.05232 -0.57587 0.05208 -0.58593 0.05255 C -0.59218 0.05208 -0.59843 0.05255 -0.60451 0.05069 C -0.61007 0.04907 -0.62378 0.04097 -0.63021 0.0375 C -0.64132 0.01759 -0.63455 0.03287 -0.63455 -0.01597 L -0.46597 0.03935 L -0.496 -0.06736 L -0.41302 -0.06157 L -0.4559 -0.12454 L -0.51875 -0.19306 L -0.50156 -0.19306 L -0.44166 -0.19861 L -0.44166 -0.2044 L -0.53593 -0.2138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4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37000">
              <a:schemeClr val="accent4">
                <a:lumMod val="60000"/>
                <a:lumOff val="40000"/>
              </a:schemeClr>
            </a:gs>
            <a:gs pos="11000">
              <a:srgbClr val="FF4621"/>
            </a:gs>
            <a:gs pos="78921">
              <a:srgbClr val="3C5A25"/>
            </a:gs>
            <a:gs pos="78843">
              <a:srgbClr val="3F5C26"/>
            </a:gs>
            <a:gs pos="78687">
              <a:srgbClr val="456028"/>
            </a:gs>
            <a:gs pos="78375">
              <a:srgbClr val="51682C"/>
            </a:gs>
            <a:gs pos="100000">
              <a:srgbClr val="6A7834"/>
            </a:gs>
            <a:gs pos="48000">
              <a:srgbClr val="9C9845"/>
            </a:gs>
            <a:gs pos="55000">
              <a:schemeClr val="accent6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0263" y="482692"/>
            <a:ext cx="8489224" cy="369742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來源</a:t>
            </a:r>
            <a:r>
              <a:rPr lang="en-US" altLang="zh-TW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/>
            </a:r>
            <a:br>
              <a:rPr lang="en-US" altLang="zh-TW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</a:br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中國樹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蟾</a:t>
            </a:r>
            <a:r>
              <a:rPr lang="en-US" altLang="zh-TW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/>
            </a:r>
            <a:br>
              <a:rPr lang="en-US" altLang="zh-TW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</a:b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</a:t>
            </a:r>
            <a:br>
              <a:rPr lang="en-US" altLang="zh-TW" dirty="0" smtClean="0">
                <a:hlinkClick r:id="rId2"/>
              </a:rPr>
            </a:br>
            <a:r>
              <a:rPr lang="en-US" altLang="zh-TW" dirty="0" err="1" smtClean="0">
                <a:hlinkClick r:id="rId2"/>
              </a:rPr>
              <a:t>l_ID</a:t>
            </a:r>
            <a:r>
              <a:rPr lang="en-US" altLang="zh-TW" dirty="0" smtClean="0">
                <a:hlinkClick r:id="rId2"/>
              </a:rPr>
              <a:t>=185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埃及刺尾</a:t>
            </a:r>
            <a:r>
              <a:rPr lang="zh-TW" altLang="en-US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蜥</a:t>
            </a:r>
            <a:r>
              <a:rPr lang="en-US" altLang="zh-TW" dirty="0">
                <a:hlinkClick r:id="rId3"/>
              </a:rPr>
              <a:t>http://newweb.zoo.gov.tw/Pager/Show/ZooData_Index_Main.aspx?Zone_ID=12</a:t>
            </a:r>
            <a:endParaRPr lang="zh-TW" altLang="en-US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825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51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文鼎中特廣告體</vt:lpstr>
      <vt:lpstr>新細明體</vt:lpstr>
      <vt:lpstr>Arial</vt:lpstr>
      <vt:lpstr>Calibri</vt:lpstr>
      <vt:lpstr>Calibri Light</vt:lpstr>
      <vt:lpstr>Office 佈景主題</vt:lpstr>
      <vt:lpstr>中國樹蟾的介紹+</vt:lpstr>
      <vt:lpstr>中國樹蟾</vt:lpstr>
      <vt:lpstr>埃及刺尾蜥</vt:lpstr>
      <vt:lpstr>來源 中國樹蟾 http://newweb.zoo.gov.tw/Pager/Show/ZooData_Index_Show.aspx?Anima l_ID=185 埃及刺尾蜥http://newweb.zoo.gov.tw/Pager/Show/ZooData_Index_Main.aspx?Zone_ID=12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中國樹蟾的介紹</dc:title>
  <dc:creator>Windows 使用者</dc:creator>
  <cp:lastModifiedBy>Windows 使用者</cp:lastModifiedBy>
  <cp:revision>8</cp:revision>
  <dcterms:created xsi:type="dcterms:W3CDTF">2019-12-30T03:33:48Z</dcterms:created>
  <dcterms:modified xsi:type="dcterms:W3CDTF">2020-01-13T03:38:34Z</dcterms:modified>
</cp:coreProperties>
</file>