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7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32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33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336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712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81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5259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731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4180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5492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015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0FFF1-3222-40D4-8D57-EBD1A2B5792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59CB6-D43A-454A-84BE-5F2C554BC6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652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ZooData_Index/ZooData_Index_Main.aspx?Protect_Level_ID=1&amp;Menu_URL_ID=090824181309401612" TargetMode="External"/><Relationship Id="rId2" Type="http://schemas.openxmlformats.org/officeDocument/2006/relationships/hyperlink" Target="http://newweb.zoo.gov.tw/Pager/Show/ZooData_Index_Show.aspx?Animal_ID=11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http://newweb.zoo.gov.tw/Pager/Show/ZooData_Index_Show.aspx?Animal_ID=10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000">
              <a:srgbClr val="FFFF00"/>
            </a:gs>
            <a:gs pos="5000">
              <a:schemeClr val="accent2">
                <a:lumMod val="75000"/>
              </a:schemeClr>
            </a:gs>
            <a:gs pos="6400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石虎的</a:t>
            </a:r>
            <a:r>
              <a:rPr lang="zh-TW" altLang="en-US" sz="8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介紹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資料來源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:</a:t>
            </a: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/>
            </a:r>
            <a:b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</a:b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臺灣動物區</a:t>
            </a:r>
          </a:p>
        </p:txBody>
      </p:sp>
    </p:spTree>
    <p:extLst>
      <p:ext uri="{BB962C8B-B14F-4D97-AF65-F5344CB8AC3E}">
        <p14:creationId xmlns:p14="http://schemas.microsoft.com/office/powerpoint/2010/main" val="19518930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5000">
        <p15:prstTrans prst="curtains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000">
              <a:srgbClr val="FFFF00"/>
            </a:gs>
            <a:gs pos="5000">
              <a:schemeClr val="accent2">
                <a:lumMod val="75000"/>
              </a:schemeClr>
            </a:gs>
            <a:gs pos="6400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石虎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7656" y="1969317"/>
            <a:ext cx="3886200" cy="4351338"/>
          </a:xfrm>
        </p:spPr>
        <p:txBody>
          <a:bodyPr/>
          <a:lstStyle/>
          <a:p>
            <a:pPr lvl="2"/>
            <a:r>
              <a:rPr lang="zh-TW" altLang="en-US" sz="2400" dirty="0"/>
              <a:t>	瀕臨絕種保育類野生動物</a:t>
            </a:r>
            <a:endParaRPr lang="en-US" altLang="zh-TW" sz="2400" dirty="0" smtClean="0"/>
          </a:p>
          <a:p>
            <a:r>
              <a:rPr lang="zh-TW" altLang="en-US" dirty="0"/>
              <a:t>體型略大於家貓</a:t>
            </a:r>
            <a:endParaRPr lang="en-US" altLang="zh-TW" dirty="0" smtClean="0"/>
          </a:p>
          <a:p>
            <a:r>
              <a:rPr lang="zh-TW" altLang="en-US" dirty="0"/>
              <a:t>肉食性</a:t>
            </a: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350" y="2944724"/>
            <a:ext cx="3175000" cy="2202042"/>
          </a:xfrm>
          <a:prstGeom prst="roundRect">
            <a:avLst>
              <a:gd name="adj" fmla="val 16667"/>
            </a:avLst>
          </a:prstGeom>
          <a:ln w="57150">
            <a:solidFill>
              <a:schemeClr val="accent1">
                <a:lumMod val="75000"/>
              </a:schemeClr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9858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5000">
        <p14:glitter pattern="hexagon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000">
              <a:srgbClr val="FFFF00"/>
            </a:gs>
            <a:gs pos="5000">
              <a:schemeClr val="accent2">
                <a:lumMod val="75000"/>
              </a:schemeClr>
            </a:gs>
            <a:gs pos="64000">
              <a:schemeClr val="accent6">
                <a:lumMod val="60000"/>
                <a:lumOff val="40000"/>
              </a:schemeClr>
            </a:gs>
            <a:gs pos="100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hlinkClick r:id="rId2"/>
              </a:rPr>
              <a:t>臺灣雲豹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hlinkClick r:id="rId3"/>
              </a:rPr>
              <a:t>瀕臨絕種保育類</a:t>
            </a:r>
            <a:r>
              <a:rPr lang="zh-TW" altLang="en-US" dirty="0" smtClean="0">
                <a:hlinkClick r:id="rId3"/>
              </a:rPr>
              <a:t>野生</a:t>
            </a:r>
            <a:endParaRPr lang="en-US" altLang="zh-TW" dirty="0" smtClean="0">
              <a:hlinkClick r:id="rId3"/>
            </a:endParaRPr>
          </a:p>
          <a:p>
            <a:pPr marL="0" indent="0">
              <a:buNone/>
            </a:pPr>
            <a:r>
              <a:rPr lang="zh-TW" altLang="en-US" dirty="0">
                <a:hlinkClick r:id="rId3"/>
              </a:rPr>
              <a:t>動物</a:t>
            </a:r>
            <a:endParaRPr lang="zh-TW" altLang="en-US" dirty="0"/>
          </a:p>
          <a:p>
            <a:pPr marL="0" indent="0">
              <a:buNone/>
            </a:pPr>
            <a:r>
              <a:rPr lang="zh-TW" altLang="en-US" dirty="0"/>
              <a:t>頸側及體側有大型塊</a:t>
            </a:r>
            <a:r>
              <a:rPr lang="zh-TW" altLang="en-US" dirty="0" smtClean="0"/>
              <a:t>雲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狀黑斑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雲豹為臺灣特有亞種</a:t>
            </a:r>
            <a:endParaRPr lang="en-US" altLang="zh-TW" dirty="0" smtClean="0">
              <a:hlinkClick r:id="rId3"/>
            </a:endParaRPr>
          </a:p>
        </p:txBody>
      </p:sp>
      <p:pic>
        <p:nvPicPr>
          <p:cNvPr id="1026" name="Picture 2" descr="èºç£é²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452" y="2217511"/>
            <a:ext cx="3770626" cy="272519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C0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736902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5000">
        <p14:prism isInverted="1"/>
      </p:transition>
    </mc:Choice>
    <mc:Fallback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http://newweb.zoo.gov.tw/Pager/Show/ZooData_Index_Show.aspx?Animal_ID=10http://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49449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5000">
        <p:blinds dir="vert"/>
      </p:transition>
    </mc:Choice>
    <mc:Fallback>
      <p:transition spd="slow" advClick="0" advTm="5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40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文鼎特圓</vt:lpstr>
      <vt:lpstr>文鼎新潮ＰＯＰ體P</vt:lpstr>
      <vt:lpstr>新細明體</vt:lpstr>
      <vt:lpstr>Arial</vt:lpstr>
      <vt:lpstr>Calibri</vt:lpstr>
      <vt:lpstr>Calibri Light</vt:lpstr>
      <vt:lpstr>Office 佈景主題</vt:lpstr>
      <vt:lpstr>石虎的介紹</vt:lpstr>
      <vt:lpstr>石虎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石虎的介紹</dc:title>
  <dc:creator>Windows 使用者</dc:creator>
  <cp:lastModifiedBy>Windows 使用者</cp:lastModifiedBy>
  <cp:revision>8</cp:revision>
  <dcterms:created xsi:type="dcterms:W3CDTF">2019-12-30T03:35:11Z</dcterms:created>
  <dcterms:modified xsi:type="dcterms:W3CDTF">2020-01-13T03:38:30Z</dcterms:modified>
</cp:coreProperties>
</file>