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153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492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62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169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8019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9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09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047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698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33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852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9A660-8B58-4713-B3D3-93586A3A4240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A8968-9225-410A-9C53-DD44127B24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5801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2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6000">
              <a:srgbClr val="FFFF00"/>
            </a:gs>
            <a:gs pos="3000">
              <a:srgbClr val="FF0000"/>
            </a:gs>
            <a:gs pos="5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資料蒐集：小萁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60523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6000">
              <a:srgbClr val="FFFF00"/>
            </a:gs>
            <a:gs pos="3000">
              <a:srgbClr val="FF0000"/>
            </a:gs>
            <a:gs pos="5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黑</a:t>
            </a:r>
            <a:r>
              <a:rPr lang="zh-TW" altLang="en-US" dirty="0"/>
              <a:t>腳企鵝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黑臉從眼後上至白眉處。一些鳥在上胸處有第二個黑帶。幼鳥的頭灰色及胸帶不</a:t>
            </a:r>
            <a:r>
              <a:rPr lang="zh-TW" altLang="en-US" dirty="0" smtClean="0"/>
              <a:t>明顯</a:t>
            </a:r>
            <a:endParaRPr lang="en-US" altLang="zh-TW" dirty="0" smtClean="0"/>
          </a:p>
          <a:p>
            <a:r>
              <a:rPr lang="zh-TW" altLang="en-US" dirty="0"/>
              <a:t>黑腳企鵝成鳥在海裡聚集成群共同捕魚，可潛水至海底</a:t>
            </a:r>
            <a:r>
              <a:rPr lang="en-US" altLang="zh-TW" dirty="0"/>
              <a:t>130</a:t>
            </a:r>
            <a:r>
              <a:rPr lang="zh-TW" altLang="en-US" dirty="0"/>
              <a:t>公尺處</a:t>
            </a:r>
          </a:p>
        </p:txBody>
      </p:sp>
      <p:pic>
        <p:nvPicPr>
          <p:cNvPr id="1026" name="Picture 2" descr="é»è³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216" y="1825625"/>
            <a:ext cx="2246811" cy="3689717"/>
          </a:xfrm>
          <a:prstGeom prst="rect">
            <a:avLst/>
          </a:prstGeom>
          <a:ln w="228600" cap="sq" cmpd="thickThin">
            <a:solidFill>
              <a:srgbClr val="00B0F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62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6000">
              <a:srgbClr val="FFFF00"/>
            </a:gs>
            <a:gs pos="3000">
              <a:srgbClr val="FF0000"/>
            </a:gs>
            <a:gs pos="5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南方</a:t>
            </a:r>
            <a:r>
              <a:rPr lang="zh-TW" altLang="en-US" dirty="0"/>
              <a:t>食火雞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大形走禽，頭頸部無毛，皮膚為紫藍色，頭部有角質的冠，頸部有</a:t>
            </a:r>
            <a:r>
              <a:rPr lang="en-US" altLang="zh-TW" dirty="0"/>
              <a:t>2</a:t>
            </a:r>
            <a:r>
              <a:rPr lang="zh-TW" altLang="en-US" dirty="0"/>
              <a:t>條色彩鮮豔的皮褶，腿長而粗壯，翅短，腳具</a:t>
            </a:r>
            <a:r>
              <a:rPr lang="en-US" altLang="zh-TW" dirty="0"/>
              <a:t>3</a:t>
            </a:r>
            <a:r>
              <a:rPr lang="zh-TW" altLang="en-US" dirty="0"/>
              <a:t>趾，趾爪銳利，成鳥羽毛為棕黑色，雌雄型態差異極小，雌性略大，顏色較鮮明，雛鳥為深棕及黃褐色條紋相間。卵：</a:t>
            </a:r>
            <a:r>
              <a:rPr lang="en-US" altLang="zh-TW" dirty="0"/>
              <a:t>135×95mm</a:t>
            </a:r>
            <a:r>
              <a:rPr lang="zh-TW" altLang="en-US" dirty="0"/>
              <a:t>，重量約</a:t>
            </a:r>
            <a:r>
              <a:rPr lang="en-US" altLang="zh-TW" dirty="0"/>
              <a:t>584g</a:t>
            </a:r>
            <a:r>
              <a:rPr lang="zh-TW" altLang="en-US" dirty="0"/>
              <a:t>，草綠色，表面略有皺痕。</a:t>
            </a:r>
          </a:p>
        </p:txBody>
      </p:sp>
      <p:pic>
        <p:nvPicPr>
          <p:cNvPr id="1028" name="Picture 4" descr="南方食火雞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283" y="2508069"/>
            <a:ext cx="4302034" cy="322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336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6000">
              <a:srgbClr val="FFFF00"/>
            </a:gs>
            <a:gs pos="3000">
              <a:srgbClr val="FF0000"/>
            </a:gs>
            <a:gs pos="5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黑腳</a:t>
            </a:r>
            <a:r>
              <a:rPr lang="zh-TW" altLang="en-US" dirty="0" smtClean="0"/>
              <a:t>企鵝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newweb.zoo.gov.tw/Pager/Show/ZooData_Index_Show.aspx?Animal_ID=121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2629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166</Words>
  <Application>Microsoft Office PowerPoint</Application>
  <PresentationFormat>如螢幕大小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動物介紹</vt:lpstr>
      <vt:lpstr>                      黑腳企鵝</vt:lpstr>
      <vt:lpstr>                   南方食火雞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8</cp:revision>
  <dcterms:created xsi:type="dcterms:W3CDTF">2019-12-30T03:38:12Z</dcterms:created>
  <dcterms:modified xsi:type="dcterms:W3CDTF">2020-01-13T04:00:01Z</dcterms:modified>
</cp:coreProperties>
</file>