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F6CF-061D-4488-B45E-BA8DF2DD3BA9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7C49-6B93-4271-9014-706090FCD2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1373795"/>
      </p:ext>
    </p:extLst>
  </p:cSld>
  <p:clrMapOvr>
    <a:masterClrMapping/>
  </p:clrMapOvr>
  <p:transition spd="slow" advTm="5000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F6CF-061D-4488-B45E-BA8DF2DD3BA9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7C49-6B93-4271-9014-706090FCD2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1361938"/>
      </p:ext>
    </p:extLst>
  </p:cSld>
  <p:clrMapOvr>
    <a:masterClrMapping/>
  </p:clrMapOvr>
  <p:transition spd="slow" advTm="5000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F6CF-061D-4488-B45E-BA8DF2DD3BA9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7C49-6B93-4271-9014-706090FCD2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4971280"/>
      </p:ext>
    </p:extLst>
  </p:cSld>
  <p:clrMapOvr>
    <a:masterClrMapping/>
  </p:clrMapOvr>
  <p:transition spd="slow" advTm="5000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F6CF-061D-4488-B45E-BA8DF2DD3BA9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7C49-6B93-4271-9014-706090FCD2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9291710"/>
      </p:ext>
    </p:extLst>
  </p:cSld>
  <p:clrMapOvr>
    <a:masterClrMapping/>
  </p:clrMapOvr>
  <p:transition spd="slow" advTm="5000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F6CF-061D-4488-B45E-BA8DF2DD3BA9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7C49-6B93-4271-9014-706090FCD2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7883748"/>
      </p:ext>
    </p:extLst>
  </p:cSld>
  <p:clrMapOvr>
    <a:masterClrMapping/>
  </p:clrMapOvr>
  <p:transition spd="slow" advTm="5000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F6CF-061D-4488-B45E-BA8DF2DD3BA9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7C49-6B93-4271-9014-706090FCD2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7447757"/>
      </p:ext>
    </p:extLst>
  </p:cSld>
  <p:clrMapOvr>
    <a:masterClrMapping/>
  </p:clrMapOvr>
  <p:transition spd="slow" advTm="5000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F6CF-061D-4488-B45E-BA8DF2DD3BA9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7C49-6B93-4271-9014-706090FCD2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0013551"/>
      </p:ext>
    </p:extLst>
  </p:cSld>
  <p:clrMapOvr>
    <a:masterClrMapping/>
  </p:clrMapOvr>
  <p:transition spd="slow" advTm="5000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F6CF-061D-4488-B45E-BA8DF2DD3BA9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7C49-6B93-4271-9014-706090FCD2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4329292"/>
      </p:ext>
    </p:extLst>
  </p:cSld>
  <p:clrMapOvr>
    <a:masterClrMapping/>
  </p:clrMapOvr>
  <p:transition spd="slow" advTm="5000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F6CF-061D-4488-B45E-BA8DF2DD3BA9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7C49-6B93-4271-9014-706090FCD2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384965"/>
      </p:ext>
    </p:extLst>
  </p:cSld>
  <p:clrMapOvr>
    <a:masterClrMapping/>
  </p:clrMapOvr>
  <p:transition spd="slow" advTm="5000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F6CF-061D-4488-B45E-BA8DF2DD3BA9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7C49-6B93-4271-9014-706090FCD2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8188702"/>
      </p:ext>
    </p:extLst>
  </p:cSld>
  <p:clrMapOvr>
    <a:masterClrMapping/>
  </p:clrMapOvr>
  <p:transition spd="slow" advTm="5000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F6CF-061D-4488-B45E-BA8DF2DD3BA9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7C49-6B93-4271-9014-706090FCD2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8707806"/>
      </p:ext>
    </p:extLst>
  </p:cSld>
  <p:clrMapOvr>
    <a:masterClrMapping/>
  </p:clrMapOvr>
  <p:transition spd="slow" advTm="5000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3F6CF-061D-4488-B45E-BA8DF2DD3BA9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A7C49-6B93-4271-9014-706090FCD2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1891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 advTm="5000">
    <p:randomBar dir="vert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4"/>
          </a:solidFill>
          <a:latin typeface="文鼎粗圓" panose="020B0609010101010101" pitchFamily="49" charset="-120"/>
          <a:ea typeface="文鼎粗圓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FFFF00"/>
          </a:solidFill>
          <a:latin typeface="文鼎新中特黑" panose="020B0609010101010101" pitchFamily="49" charset="-120"/>
          <a:ea typeface="文鼎新中特黑" panose="020B0609010101010101" pitchFamily="49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18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newweb.zoo.gov.tw/Pager/Show/ZooData_Index_Show.aspx?Animal_ID=296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4"/>
                </a:solidFill>
              </a:rPr>
              <a:t>動物介紹</a:t>
            </a:r>
            <a:endParaRPr lang="zh-TW" altLang="en-US" dirty="0">
              <a:solidFill>
                <a:schemeClr val="accent4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資料蒐集：阿澤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327809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1000">
        <p:dissolve/>
      </p:transition>
    </mc:Choice>
    <mc:Fallback>
      <p:transition spd="slow" advTm="100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國王企鵝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 smtClean="0"/>
              <a:t>與皇帝企鵝相較，嘴相對較長</a:t>
            </a:r>
            <a:endParaRPr lang="en-US" altLang="zh-TW" dirty="0" smtClean="0"/>
          </a:p>
          <a:p>
            <a:r>
              <a:rPr lang="zh-TW" altLang="en-US" dirty="0" smtClean="0"/>
              <a:t>有</a:t>
            </a:r>
            <a:r>
              <a:rPr lang="en-US" altLang="zh-TW" dirty="0" smtClean="0"/>
              <a:t>2</a:t>
            </a:r>
            <a:r>
              <a:rPr lang="zh-TW" altLang="en-US" dirty="0" smtClean="0"/>
              <a:t>個亞種，</a:t>
            </a:r>
            <a:r>
              <a:rPr lang="en-US" altLang="zh-TW" dirty="0" smtClean="0"/>
              <a:t>A. p. </a:t>
            </a:r>
            <a:r>
              <a:rPr lang="en-US" altLang="zh-TW" dirty="0" err="1" smtClean="0"/>
              <a:t>patagonicus</a:t>
            </a:r>
            <a:r>
              <a:rPr lang="zh-TW" altLang="en-US" dirty="0" smtClean="0"/>
              <a:t>，</a:t>
            </a:r>
            <a:endParaRPr lang="en-US" altLang="zh-TW" dirty="0" smtClean="0"/>
          </a:p>
          <a:p>
            <a:r>
              <a:rPr lang="en-US" altLang="zh-TW" dirty="0" smtClean="0"/>
              <a:t>A. p. </a:t>
            </a:r>
            <a:r>
              <a:rPr lang="en-US" altLang="zh-TW" dirty="0" err="1" smtClean="0"/>
              <a:t>halli</a:t>
            </a:r>
            <a:endParaRPr lang="en-US" altLang="zh-TW" dirty="0" smtClean="0"/>
          </a:p>
          <a:p>
            <a:r>
              <a:rPr lang="zh-TW" altLang="en-US" dirty="0"/>
              <a:t>在圈養環境下壽命可達</a:t>
            </a:r>
            <a:r>
              <a:rPr lang="en-US" altLang="zh-TW" dirty="0"/>
              <a:t>15-20</a:t>
            </a:r>
            <a:r>
              <a:rPr lang="zh-TW" altLang="en-US" dirty="0" smtClean="0"/>
              <a:t>年</a:t>
            </a:r>
            <a:endParaRPr lang="en-US" altLang="zh-TW" dirty="0" smtClean="0"/>
          </a:p>
          <a:p>
            <a:r>
              <a:rPr lang="zh-TW" altLang="en-US" dirty="0"/>
              <a:t>集體繁殖，有領域</a:t>
            </a:r>
            <a:r>
              <a:rPr lang="zh-TW" altLang="en-US" dirty="0" smtClean="0"/>
              <a:t>性</a:t>
            </a:r>
            <a:endParaRPr lang="en-US" altLang="zh-TW" dirty="0" smtClean="0"/>
          </a:p>
          <a:p>
            <a:r>
              <a:rPr lang="zh-TW" altLang="en-US" dirty="0" smtClean="0"/>
              <a:t>族群估計超過一百萬對</a:t>
            </a:r>
            <a:endParaRPr lang="zh-TW" altLang="en-US" dirty="0"/>
          </a:p>
        </p:txBody>
      </p:sp>
      <p:pic>
        <p:nvPicPr>
          <p:cNvPr id="1026" name="Picture 2" descr="åçä¼éµ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2484" y="2226469"/>
            <a:ext cx="1694824" cy="2643499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FFFF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val="41292996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Tm="3000">
        <p14:honeycomb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食蟹獴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/>
              <a:t>口鼻尖，身軀細長，軀幹中央部份略</a:t>
            </a:r>
            <a:r>
              <a:rPr lang="zh-TW" altLang="en-US" dirty="0" smtClean="0"/>
              <a:t>膨大</a:t>
            </a:r>
            <a:endParaRPr lang="en-US" altLang="zh-TW" dirty="0" smtClean="0"/>
          </a:p>
          <a:p>
            <a:r>
              <a:rPr lang="zh-TW" altLang="en-US" dirty="0"/>
              <a:t>食蟹獴非常喜歡吃螃蟹及蝸牛，有時牠捉到這類食物時，會以前肢抓住食物用力向石頭擲去，使螃蟹殼碎裂，如果無法一次成功，牠們會不斷重複，直到硬殼破碎為止。</a:t>
            </a:r>
          </a:p>
        </p:txBody>
      </p:sp>
      <p:pic>
        <p:nvPicPr>
          <p:cNvPr id="1026" name="Picture 2" descr="é£è¹ç´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5744" y="2476346"/>
            <a:ext cx="3530600" cy="2779163"/>
          </a:xfrm>
          <a:prstGeom prst="flowChartProcess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1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40646752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Tm="3000">
        <p14:shred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br>
              <a:rPr lang="zh-TW" altLang="en-US" dirty="0" smtClean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latin typeface="文鼎特圓" panose="020B0609010101010101" pitchFamily="49" charset="-120"/>
                <a:ea typeface="文鼎特圓" panose="020B0609010101010101" pitchFamily="49" charset="-120"/>
              </a:rPr>
              <a:t>國王企鵝</a:t>
            </a:r>
            <a:r>
              <a:rPr lang="en-US" altLang="zh-TW" dirty="0">
                <a:hlinkClick r:id="rId3"/>
              </a:rPr>
              <a:t>http://</a:t>
            </a:r>
            <a:r>
              <a:rPr lang="en-US" altLang="zh-TW" dirty="0" smtClean="0">
                <a:hlinkClick r:id="rId3"/>
              </a:rPr>
              <a:t>newweb.zoo.gov.tw/Pager/Show/ZooData_Index_Show.aspx?Animal_ID=118</a:t>
            </a:r>
            <a:endParaRPr lang="en-US" altLang="zh-TW" dirty="0" smtClean="0"/>
          </a:p>
          <a:p>
            <a:r>
              <a:rPr lang="zh-TW" altLang="en-US" dirty="0"/>
              <a:t>食蟹獴</a:t>
            </a:r>
            <a:endParaRPr lang="en-US" altLang="zh-TW" dirty="0" smtClean="0"/>
          </a:p>
          <a:p>
            <a:r>
              <a:rPr lang="en-US" altLang="zh-TW" dirty="0">
                <a:hlinkClick r:id="rId4"/>
              </a:rPr>
              <a:t>http://newweb.zoo.gov.tw/Pager/Show/ZooData_Index_Show.aspx?Animal_ID=296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783921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3000">
        <p14:vortex dir="r"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</TotalTime>
  <Words>133</Words>
  <Application>Microsoft Office PowerPoint</Application>
  <PresentationFormat>如螢幕大小 (4:3)</PresentationFormat>
  <Paragraphs>16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文鼎特圓</vt:lpstr>
      <vt:lpstr>文鼎粗圓</vt:lpstr>
      <vt:lpstr>文鼎新中特黑</vt:lpstr>
      <vt:lpstr>新細明體</vt:lpstr>
      <vt:lpstr>Arial</vt:lpstr>
      <vt:lpstr>Calibri</vt:lpstr>
      <vt:lpstr>Office 佈景主題</vt:lpstr>
      <vt:lpstr>動物介紹</vt:lpstr>
      <vt:lpstr>國王企鵝</vt:lpstr>
      <vt:lpstr>食蟹獴</vt:lpstr>
      <vt:lpstr>資料來源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動物介紹</dc:title>
  <dc:creator>Windows 使用者</dc:creator>
  <cp:lastModifiedBy>Windows 使用者</cp:lastModifiedBy>
  <cp:revision>8</cp:revision>
  <dcterms:created xsi:type="dcterms:W3CDTF">2019-12-30T03:45:45Z</dcterms:created>
  <dcterms:modified xsi:type="dcterms:W3CDTF">2020-01-13T03:45:18Z</dcterms:modified>
</cp:coreProperties>
</file>