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191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47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884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875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150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777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059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296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927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514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1593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EE8AD-0F12-40E2-BB30-0F6B9CA48DED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C3A38-499C-48EF-8F09-52B6A6F5AA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05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3000">
        <p14:honeycomb/>
      </p:transition>
    </mc:Choice>
    <mc:Fallback>
      <p:transition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00"/>
            </a:gs>
            <a:gs pos="46000">
              <a:srgbClr val="FFC000"/>
            </a:gs>
            <a:gs pos="79000">
              <a:srgbClr val="FF0000"/>
            </a:gs>
            <a:gs pos="100000">
              <a:srgbClr val="C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動物小檔案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資料蒐集：阿塗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110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Gri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50"/>
                </a:solidFill>
              </a:rPr>
              <a:t>石虎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2060"/>
                </a:solidFill>
              </a:rPr>
              <a:t>體型略大於家貓，體色為灰褐色，身上有類似錢幣的黑褐色斑點，額頭有兩條灰白色縱帶，縱帶兩邊為黑色縱帶，耳後黑色有白斑。</a:t>
            </a: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2403566"/>
            <a:ext cx="3175000" cy="26581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741568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3000">
        <p:dissolve/>
      </p:transition>
    </mc:Choice>
    <mc:Fallback>
      <p:transition spd="slow" advClick="0" advTm="3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食蟹獴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有些食蟹獴與蛇相遇時，會以敏捷迅速的動作不斷的襲擊蛇，並快速跳開，直到蛇漸感疲憊時，便抓準時機，一口咬住蛇的頸部，結束一場食蟹獴與蛇大戰。</a:t>
            </a:r>
          </a:p>
        </p:txBody>
      </p:sp>
      <p:pic>
        <p:nvPicPr>
          <p:cNvPr id="1028" name="Picture 4" descr="食蟹獴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14" y="2116183"/>
            <a:ext cx="3522436" cy="302176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47418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3000">
        <p14:vortex dir="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16000">
              <a:schemeClr val="accent1">
                <a:lumMod val="40000"/>
                <a:lumOff val="60000"/>
              </a:schemeClr>
            </a:gs>
            <a:gs pos="34868">
              <a:srgbClr val="C5DCF0"/>
            </a:gs>
            <a:gs pos="61000">
              <a:schemeClr val="accent1">
                <a:lumMod val="60000"/>
                <a:lumOff val="40000"/>
              </a:schemeClr>
            </a:gs>
            <a:gs pos="77000">
              <a:schemeClr val="accent1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979714"/>
            <a:ext cx="7886700" cy="71097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石虎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資料來源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chemeClr val="bg1">
                    <a:lumMod val="95000"/>
                  </a:schemeClr>
                </a:solidFill>
              </a:rPr>
              <a:t>食蟹蒙</a:t>
            </a:r>
            <a:endParaRPr lang="en-US" altLang="zh-TW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資料來源</a:t>
            </a:r>
            <a:endParaRPr lang="en-US" altLang="zh-TW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hlinkClick r:id="rId2"/>
              </a:rPr>
              <a:t>http://newweb.zoo.gov.tw/Pager/Show/ZooData_Index_Show.aspx?Animal_ID=10</a:t>
            </a:r>
            <a:endParaRPr lang="zh-TW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570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 advClick="0" advTm="3000">
        <p15:prstTrans prst="crush"/>
      </p:transition>
    </mc:Choice>
    <mc:Fallback>
      <p:transition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123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動物小檔案</vt:lpstr>
      <vt:lpstr>石虎</vt:lpstr>
      <vt:lpstr>食蟹獴</vt:lpstr>
      <vt:lpstr>石虎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動物小檔案</dc:title>
  <dc:creator>Windows 使用者</dc:creator>
  <cp:lastModifiedBy>Windows 使用者</cp:lastModifiedBy>
  <cp:revision>9</cp:revision>
  <dcterms:created xsi:type="dcterms:W3CDTF">2019-12-30T03:33:48Z</dcterms:created>
  <dcterms:modified xsi:type="dcterms:W3CDTF">2020-01-13T03:45:47Z</dcterms:modified>
</cp:coreProperties>
</file>