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1FAF-CDAD-4953-A20B-C51F7AF80C1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4CBBB-3654-421F-BF4D-2E28C83C63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1140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1FAF-CDAD-4953-A20B-C51F7AF80C1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4CBBB-3654-421F-BF4D-2E28C83C63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1200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1FAF-CDAD-4953-A20B-C51F7AF80C1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4CBBB-3654-421F-BF4D-2E28C83C63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5232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1FAF-CDAD-4953-A20B-C51F7AF80C1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4CBBB-3654-421F-BF4D-2E28C83C63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5135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1FAF-CDAD-4953-A20B-C51F7AF80C1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4CBBB-3654-421F-BF4D-2E28C83C63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1045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1FAF-CDAD-4953-A20B-C51F7AF80C1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4CBBB-3654-421F-BF4D-2E28C83C63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0779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1FAF-CDAD-4953-A20B-C51F7AF80C1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4CBBB-3654-421F-BF4D-2E28C83C63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89107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1FAF-CDAD-4953-A20B-C51F7AF80C1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4CBBB-3654-421F-BF4D-2E28C83C63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693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1FAF-CDAD-4953-A20B-C51F7AF80C1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4CBBB-3654-421F-BF4D-2E28C83C63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107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1FAF-CDAD-4953-A20B-C51F7AF80C1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4CBBB-3654-421F-BF4D-2E28C83C63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9990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1FAF-CDAD-4953-A20B-C51F7AF80C1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4CBBB-3654-421F-BF4D-2E28C83C63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1969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31FAF-CDAD-4953-A20B-C51F7AF80C1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4CBBB-3654-421F-BF4D-2E28C83C63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1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7000"/>
              </a:schemeClr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717414"/>
            <a:ext cx="7315200" cy="1542460"/>
          </a:xfrm>
        </p:spPr>
        <p:txBody>
          <a:bodyPr>
            <a:prstTxWarp prst="textWave1">
              <a:avLst/>
            </a:prstTxWarp>
            <a:normAutofit/>
          </a:bodyPr>
          <a:lstStyle/>
          <a:p>
            <a:r>
              <a:rPr lang="zh-TW" altLang="en-US" sz="9600" b="1" spc="50" dirty="0" smtClean="0">
                <a:ln w="38100" cmpd="sng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rgbClr val="00B050"/>
                    </a:gs>
                    <a:gs pos="50000">
                      <a:srgbClr val="00B0F0"/>
                    </a:gs>
                    <a:gs pos="100000">
                      <a:schemeClr val="bg1"/>
                    </a:gs>
                  </a:gsLst>
                  <a:lin ang="16200000" scaled="1"/>
                  <a:tileRect/>
                </a:gra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請你猜猜看</a:t>
            </a:r>
            <a:endParaRPr lang="zh-TW" altLang="en-US" sz="9600" b="1" spc="50" dirty="0">
              <a:ln w="38100" cmpd="sng">
                <a:solidFill>
                  <a:schemeClr val="tx1"/>
                </a:solidFill>
                <a:prstDash val="solid"/>
              </a:ln>
              <a:gradFill flip="none" rotWithShape="1">
                <a:gsLst>
                  <a:gs pos="0">
                    <a:srgbClr val="00B050"/>
                  </a:gs>
                  <a:gs pos="50000">
                    <a:srgbClr val="00B0F0"/>
                  </a:gs>
                  <a:gs pos="100000">
                    <a:schemeClr val="bg1"/>
                  </a:gs>
                </a:gsLst>
                <a:lin ang="16200000" scaled="1"/>
                <a:tileRect/>
              </a:gra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88228" y="5257800"/>
            <a:ext cx="2024743" cy="914400"/>
          </a:xfrm>
          <a:prstGeom prst="roundRect">
            <a:avLst/>
          </a:prstGeom>
          <a:gradFill>
            <a:gsLst>
              <a:gs pos="0">
                <a:srgbClr val="FFFF00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rgbClr val="FF0000"/>
              </a:gs>
            </a:gsLst>
          </a:gradFill>
          <a:ln w="28575">
            <a:solidFill>
              <a:srgbClr val="00206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2410884"/>
      </p:ext>
    </p:extLst>
  </p:cSld>
  <p:clrMapOvr>
    <a:masterClrMapping/>
  </p:clrMapOvr>
  <p:transition spd="slow" advClick="0">
    <p:push dir="r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599" y="417378"/>
            <a:ext cx="7077679" cy="381894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78054" y="1096645"/>
            <a:ext cx="7770768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請問我喜歡吃什麼？</a:t>
            </a:r>
            <a:endParaRPr lang="zh-TW" altLang="en-US" sz="60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3788228" y="5257800"/>
            <a:ext cx="2024743" cy="914400"/>
          </a:xfrm>
          <a:prstGeom prst="roundRect">
            <a:avLst/>
          </a:prstGeom>
          <a:gradFill>
            <a:gsLst>
              <a:gs pos="0">
                <a:srgbClr val="FFFF00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rgbClr val="FF0000"/>
              </a:gs>
            </a:gsLst>
          </a:gradFill>
          <a:ln w="28575">
            <a:solidFill>
              <a:srgbClr val="00206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飯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糰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278879" y="5257800"/>
            <a:ext cx="2024743" cy="914400"/>
          </a:xfrm>
          <a:prstGeom prst="roundRect">
            <a:avLst/>
          </a:prstGeom>
          <a:gradFill>
            <a:gsLst>
              <a:gs pos="0">
                <a:srgbClr val="FFFF00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rgbClr val="FF0000"/>
              </a:gs>
            </a:gsLst>
          </a:gradFill>
          <a:ln w="28575">
            <a:solidFill>
              <a:srgbClr val="00206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蛋炒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飯</a:t>
            </a:r>
          </a:p>
        </p:txBody>
      </p:sp>
      <p:sp>
        <p:nvSpPr>
          <p:cNvPr id="7" name="圓角矩形 6">
            <a:hlinkClick r:id="rId5" action="ppaction://hlinksldjump"/>
          </p:cNvPr>
          <p:cNvSpPr/>
          <p:nvPr/>
        </p:nvSpPr>
        <p:spPr>
          <a:xfrm>
            <a:off x="1297577" y="5257800"/>
            <a:ext cx="2024743" cy="914400"/>
          </a:xfrm>
          <a:prstGeom prst="roundRect">
            <a:avLst/>
          </a:prstGeom>
          <a:gradFill>
            <a:gsLst>
              <a:gs pos="0">
                <a:srgbClr val="FFFF00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rgbClr val="FF0000"/>
              </a:gs>
            </a:gsLst>
          </a:gradFill>
          <a:ln w="28575">
            <a:solidFill>
              <a:srgbClr val="00206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滷肉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飯</a:t>
            </a:r>
          </a:p>
        </p:txBody>
      </p:sp>
    </p:spTree>
    <p:extLst>
      <p:ext uri="{BB962C8B-B14F-4D97-AF65-F5344CB8AC3E}">
        <p14:creationId xmlns:p14="http://schemas.microsoft.com/office/powerpoint/2010/main" val="2000135842"/>
      </p:ext>
    </p:extLst>
  </p:cSld>
  <p:clrMapOvr>
    <a:masterClrMapping/>
  </p:clrMapOvr>
  <p:transition spd="slow" advClick="0">
    <p:randomBar dir="vert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306284" y="1436915"/>
            <a:ext cx="4336869" cy="3670664"/>
          </a:xfrm>
          <a:prstGeom prst="irregularSeal2">
            <a:avLst/>
          </a:prstGeom>
          <a:gradFill>
            <a:gsLst>
              <a:gs pos="0">
                <a:srgbClr val="FF0000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rgbClr val="FFFF00"/>
              </a:gs>
            </a:gsLst>
          </a:gradFill>
          <a:ln w="38100">
            <a:solidFill>
              <a:srgbClr val="FFFF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答錯了！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138" y="2129247"/>
            <a:ext cx="3460070" cy="3146843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788228" y="5257800"/>
            <a:ext cx="2024743" cy="914400"/>
          </a:xfrm>
          <a:prstGeom prst="roundRect">
            <a:avLst/>
          </a:prstGeom>
          <a:gradFill>
            <a:gsLst>
              <a:gs pos="0">
                <a:srgbClr val="FFFF00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rgbClr val="FF0000"/>
              </a:gs>
            </a:gsLst>
          </a:gradFill>
          <a:ln w="28575">
            <a:solidFill>
              <a:srgbClr val="00B0F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重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3073960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77778E-6 L 0 7.77778E-6 C 0.00104 -0.01411 0.00156 -0.02615 0.00434 -0.04004 C 0.00572 -0.04791 0.00798 -0.05532 0.01006 -0.06296 C 0.01284 -0.07314 0.01701 -0.08865 0.02291 -0.09722 C 0.02916 -0.10624 0.03576 -0.10601 0.04427 -0.10856 C 0.05954 -0.09976 0.07638 -0.0949 0.08993 -0.08194 C 0.10555 -0.06712 0.11788 -0.04652 0.13003 -0.02661 C 0.18194 0.05857 0.17708 0.06066 0.21145 0.15996 C 0.21666 0.19098 0.22291 0.22177 0.22708 0.25325 C 0.23281 0.29653 0.23645 0.33959 0.22708 0.38265 C 0.225 0.39237 0.21892 0.39954 0.21423 0.40741 C 0.21076 0.41343 0.20746 0.41991 0.20277 0.42454 C 0.19722 0.43033 0.19062 0.43195 0.1842 0.43427 C 0.17812 0.43218 0.17118 0.43265 0.16562 0.42848 C 0.15295 0.41829 0.14618 0.39052 0.14149 0.37501 C 0.12586 0.32501 0.12986 0.3382 0.11996 0.28566 C 0.11822 0.23288 0.11579 0.21899 0.12708 0.15811 C 0.12934 0.14607 0.13489 0.13589 0.13993 0.1257 C 0.15191 0.1014 0.16562 0.08403 0.1842 0.06853 C 0.1993 0.05603 0.20989 0.05325 0.22569 0.04746 C 0.2309 0.04816 0.23645 0.04746 0.24131 0.04954 C 0.24305 0.05024 0.24427 0.05278 0.24427 0.0551 C 0.24531 0.09329 0.24635 0.09908 0.23003 0.12755 C 0.22395 0.13797 0.21701 0.147 0.20989 0.15603 C 0.19131 0.18033 0.17847 0.19561 0.15434 0.2095 C 0.13246 0.222 0.12534 0.22084 0.10434 0.22269 C 0.09322 0.22015 0.08177 0.22015 0.07135 0.21505 C 0.06562 0.21228 0.06111 0.20603 0.05711 0.20001 C 0.05191 0.19167 0.0427 0.16066 0.03993 0.15232 C 0.03576 0.08751 0.03281 0.07987 0.04861 -0.00393 C 0.05312 -0.0287 0.06215 -0.05184 0.07135 -0.0743 C 0.09427 -0.12916 0.11423 -0.15995 0.15434 -0.19421 C 0.19687 -0.23078 0.2177 -0.23009 0.26718 -0.24374 C 0.30954 -0.24235 0.32812 -0.25138 0.36284 -0.22106 C 0.36875 -0.21573 0.37135 -0.20578 0.37569 -0.19814 C 0.37812 -0.18286 0.38281 -0.16805 0.38281 -0.15231 C 0.38281 -0.08564 0.36875 -0.05393 0.33993 0.00371 C 0.32274 0.03843 0.30434 0.07269 0.28281 0.10278 C 0.25885 0.13635 0.23211 0.16644 0.20434 0.19422 C 0.17534 0.22316 0.14479 0.24954 0.11284 0.27223 C 0.06128 0.3088 -0.0007 0.33797 -0.05851 0.35232 C -0.07414 0.35603 -0.08994 0.35487 -0.10573 0.35603 C -0.11233 0.35487 -0.11945 0.35556 -0.1257 0.35232 C -0.14184 0.34376 -0.13768 0.30116 -0.13855 0.29121 C -0.13004 0.25186 -0.12622 0.21019 -0.11285 0.17316 C -0.04827 -0.00393 0.01805 -0.06689 0.17291 -0.1449 C 0.22204 -0.16944 0.2776 -0.15624 0.33003 -0.16203 C 0.35 -0.14791 0.37916 -0.14652 0.38993 -0.12013 C 0.42222 -0.04073 0.31736 0.11806 0.30277 0.1389 C 0.22552 0.25001 0.14861 0.32246 0.04288 0.36945 C 0.02604 0.37686 0.00763 0.372 -0.01007 0.37316 C -0.03195 0.33265 -0.04844 0.31436 -0.03577 0.24931 C -0.01424 0.13913 0.01284 0.02941 0.05138 -0.07245 C 0.08611 -0.16411 0.26076 -0.23495 0.29566 -0.24583 C 0.3467 -0.26157 0.40052 -0.25208 0.45277 -0.25532 C 0.46475 -0.24444 0.48454 -0.24143 0.48854 -0.22291 C 0.50451 -0.14837 0.39548 -0.02708 0.38281 -0.01527 C 0.24791 0.10996 0.19774 0.10024 0.04566 0.13519 C 0.00225 0.12686 -0.05973 0.14584 -0.07709 0.07431 C -0.08351 0.04816 -0.08091 0.01968 -0.08282 -0.00763 C -0.0658 -0.06296 -0.05678 -0.12407 -0.03143 -0.17337 C 0.0184 -0.2699 0.09166 -0.25578 0.16857 -0.27036 C 0.29305 -0.23934 0.37482 -0.2493 0.46718 -0.12198 C 0.48906 -0.09166 0.49184 -0.04444 0.50434 -0.00578 C 0.49947 0.03751 0.49947 0.08195 0.48993 0.12362 C 0.47326 0.19769 0.44427 0.26135 0.39427 0.30278 C 0.375 0.31876 0.35138 0.32316 0.33003 0.33311 C 0.29184 0.33265 0.25329 0.3389 0.21562 0.33126 C 0.05868 0.29954 -0.01823 0.24005 -0.16997 0.15603 C -0.18994 0.13195 -0.21389 0.11251 -0.23004 0.0838 C -0.24219 0.06181 -0.24862 0.03427 -0.25296 0.00765 C -0.25591 -0.0118 -0.25678 -0.03309 -0.25139 -0.05138 C -0.2349 -0.10856 -0.17066 -0.14143 -0.13577 -0.15231 C -0.00955 -0.19166 0.23819 -0.17985 0.33715 -0.18101 C 0.35069 -0.17708 0.3592 -0.17731 0.36996 -0.16573 C 0.37395 -0.16157 0.37656 -0.15555 0.38003 -0.15046 C 0.38229 -0.13657 0.38767 -0.12291 0.38715 -0.10856 C 0.38576 -0.06944 0.38246 -0.03009 0.3743 0.00765 C 0.36753 0.03866 0.35434 0.06667 0.34288 0.09515 C 0.3184 0.1551 0.31927 0.15047 0.29288 0.18843 C 0.29236 0.18542 0.29131 0.18218 0.29131 0.17894 C 0.29131 0.17015 0.29566 0.16135 0.29861 0.15417 C 0.31163 0.1213 0.30208 0.147 0.32847 0.10093 C 0.33229 0.09422 0.33854 0.07987 0.33854 0.07987 C 0.35625 0.08936 0.33211 0.07547 0.3585 0.097 C 0.36875 0.10533 0.37916 0.1132 0.38993 0.11991 C 0.40954 0.13195 0.40243 0.12732 0.41145 0.13334 L 0.41145 0.13334 " pathEditMode="relative" ptsTypes="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1541418" y="1397727"/>
            <a:ext cx="3683725" cy="2233748"/>
          </a:xfrm>
          <a:prstGeom prst="wedgeRoundRectCallout">
            <a:avLst>
              <a:gd name="adj1" fmla="val 59663"/>
              <a:gd name="adj2" fmla="val 40278"/>
              <a:gd name="adj3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答對了！</a:t>
            </a:r>
            <a:endParaRPr lang="en-US" altLang="zh-TW" sz="40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你好棒</a:t>
            </a:r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！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155" y="1992086"/>
            <a:ext cx="3645845" cy="3689771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788228" y="5257800"/>
            <a:ext cx="2024743" cy="914400"/>
          </a:xfrm>
          <a:prstGeom prst="roundRect">
            <a:avLst/>
          </a:prstGeom>
          <a:gradFill>
            <a:gsLst>
              <a:gs pos="0">
                <a:srgbClr val="FFFF00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rgbClr val="FF0000"/>
              </a:gs>
            </a:gsLst>
          </a:gradFill>
          <a:ln w="28575">
            <a:solidFill>
              <a:srgbClr val="00206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1449372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ferris dir="l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31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請你猜猜看</vt:lpstr>
      <vt:lpstr>請問我喜歡吃什麼？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</dc:title>
  <dc:creator>Windows 使用者</dc:creator>
  <cp:lastModifiedBy>Windows 使用者</cp:lastModifiedBy>
  <cp:revision>11</cp:revision>
  <dcterms:created xsi:type="dcterms:W3CDTF">2019-11-11T03:27:02Z</dcterms:created>
  <dcterms:modified xsi:type="dcterms:W3CDTF">2019-11-25T03:50:30Z</dcterms:modified>
</cp:coreProperties>
</file>