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0000"/>
    <a:srgbClr val="66FF66"/>
    <a:srgbClr val="B62E9C"/>
    <a:srgbClr val="AF35AF"/>
    <a:srgbClr val="B8EAF4"/>
    <a:srgbClr val="6600FF"/>
    <a:srgbClr val="6352DE"/>
    <a:srgbClr val="99FF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214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1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724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8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836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556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50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2981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7531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856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112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20D68-6C1D-4B4C-B8C5-6EF2EC30046A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938F7-34DA-47FE-AB86-5666773067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23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rgbClr val="AF35AF"/>
            </a:gs>
            <a:gs pos="64000">
              <a:srgbClr val="E7B9F3"/>
            </a:gs>
            <a:gs pos="16000">
              <a:srgbClr val="B8EAF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35543"/>
            <a:ext cx="7772400" cy="2387600"/>
          </a:xfrm>
        </p:spPr>
        <p:txBody>
          <a:bodyPr>
            <a:normAutofit/>
          </a:bodyPr>
          <a:lstStyle/>
          <a:p>
            <a:r>
              <a:rPr lang="zh-TW" altLang="en-US" sz="88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請你猜</a:t>
            </a:r>
            <a:r>
              <a:rPr lang="zh-TW" altLang="en-US" sz="88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猜看</a:t>
            </a:r>
            <a:endParaRPr lang="zh-TW" altLang="en-US" sz="88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3481251" y="4722223"/>
            <a:ext cx="2181497" cy="1071154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開始</a:t>
            </a:r>
            <a:endParaRPr lang="zh-TW" alt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6661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>
        <p14:warp dir="in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8467" y="456566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請</a:t>
            </a:r>
            <a:r>
              <a:rPr lang="zh-TW" altLang="en-US" sz="72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問</a:t>
            </a:r>
            <a:r>
              <a:rPr lang="zh-TW" altLang="en-US" sz="72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</a:t>
            </a:r>
            <a:r>
              <a:rPr lang="zh-TW" altLang="en-US" sz="72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喜</a:t>
            </a:r>
            <a:r>
              <a:rPr lang="zh-TW" altLang="en-US" sz="72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歡</a:t>
            </a:r>
            <a:r>
              <a:rPr lang="zh-TW" altLang="en-US" sz="72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喝</a:t>
            </a:r>
            <a:r>
              <a:rPr lang="zh-TW" altLang="en-US" sz="72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甚</a:t>
            </a:r>
            <a:r>
              <a:rPr lang="zh-TW" altLang="en-US" sz="7200" dirty="0" smtClean="0">
                <a:solidFill>
                  <a:srgbClr val="FFC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麼</a:t>
            </a:r>
            <a:r>
              <a:rPr lang="en-US" altLang="zh-TW" sz="7200" dirty="0" smtClean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7200" dirty="0">
              <a:solidFill>
                <a:srgbClr val="FF0000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圓角矩形 2"/>
          <p:cNvSpPr/>
          <p:nvPr/>
        </p:nvSpPr>
        <p:spPr>
          <a:xfrm>
            <a:off x="3481251" y="4722223"/>
            <a:ext cx="2181497" cy="1071154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綠</a:t>
            </a:r>
            <a:r>
              <a:rPr lang="zh-TW" altLang="en-US" sz="4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茶</a:t>
            </a:r>
            <a:endParaRPr lang="zh-TW" alt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642257" y="3831772"/>
            <a:ext cx="2181497" cy="1071154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nextslide"/>
              </a:rPr>
              <a:t>奶茶</a:t>
            </a:r>
            <a:endParaRPr lang="zh-TW" alt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/>
          <p:cNvSpPr/>
          <p:nvPr/>
        </p:nvSpPr>
        <p:spPr>
          <a:xfrm>
            <a:off x="6320245" y="3831772"/>
            <a:ext cx="2181497" cy="1071154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lastslide"/>
              </a:rPr>
              <a:t>紅茶</a:t>
            </a:r>
            <a:endParaRPr lang="zh-TW" alt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6489270"/>
      </p:ext>
    </p:extLst>
  </p:cSld>
  <p:clrMapOvr>
    <a:masterClrMapping/>
  </p:clrMapOvr>
  <p:transition spd="slow" advClick="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953909" y="365760"/>
            <a:ext cx="4941897" cy="3832206"/>
          </a:xfrm>
          <a:prstGeom prst="irregularSeal2">
            <a:avLst/>
          </a:prstGeom>
          <a:gradFill>
            <a:gsLst>
              <a:gs pos="67000">
                <a:srgbClr val="B62E9C"/>
              </a:gs>
              <a:gs pos="16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</a:t>
            </a:r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錯</a:t>
            </a:r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了</a:t>
            </a:r>
            <a:r>
              <a:rPr lang="en-US" altLang="zh-TW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" y="2560319"/>
            <a:ext cx="3534663" cy="3223043"/>
          </a:xfrm>
          <a:prstGeom prst="rect">
            <a:avLst/>
          </a:prstGeom>
        </p:spPr>
      </p:pic>
      <p:sp>
        <p:nvSpPr>
          <p:cNvPr id="4" name="圓角矩形 3"/>
          <p:cNvSpPr/>
          <p:nvPr/>
        </p:nvSpPr>
        <p:spPr>
          <a:xfrm>
            <a:off x="4243360" y="4957354"/>
            <a:ext cx="2181497" cy="1071154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previousslide"/>
              </a:rPr>
              <a:t>重來</a:t>
            </a:r>
            <a:endParaRPr lang="zh-TW" alt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2142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>
        <p14:ripple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形圖說文字 3"/>
          <p:cNvSpPr/>
          <p:nvPr/>
        </p:nvSpPr>
        <p:spPr>
          <a:xfrm>
            <a:off x="3971109" y="339635"/>
            <a:ext cx="4506685" cy="2508069"/>
          </a:xfrm>
          <a:prstGeom prst="wedgeEllipseCallout">
            <a:avLst>
              <a:gd name="adj1" fmla="val -39109"/>
              <a:gd name="adj2" fmla="val 58518"/>
            </a:avLst>
          </a:prstGeom>
          <a:gradFill>
            <a:gsLst>
              <a:gs pos="67000">
                <a:srgbClr val="B62E9C"/>
              </a:gs>
              <a:gs pos="16000">
                <a:srgbClr val="FF000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恭喜</a:t>
            </a:r>
            <a:endParaRPr lang="en-US" altLang="zh-TW" sz="6600" dirty="0" smtClean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r>
              <a:rPr lang="zh-TW" altLang="en-US" sz="6600" dirty="0" smtClean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答對了</a:t>
            </a:r>
            <a:r>
              <a:rPr lang="en-US" altLang="zh-TW" sz="6600" dirty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6600" dirty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21" y="2455816"/>
            <a:ext cx="3532503" cy="3104837"/>
          </a:xfrm>
          <a:prstGeom prst="rect">
            <a:avLst/>
          </a:prstGeom>
        </p:spPr>
      </p:pic>
      <p:sp>
        <p:nvSpPr>
          <p:cNvPr id="7" name="圓角矩形 6"/>
          <p:cNvSpPr/>
          <p:nvPr/>
        </p:nvSpPr>
        <p:spPr>
          <a:xfrm>
            <a:off x="4042954" y="5025076"/>
            <a:ext cx="2181497" cy="1071154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清松手寫體1" panose="00000500000000000000" pitchFamily="2" charset="-120"/>
                <a:ea typeface="清松手寫體1" panose="00000500000000000000" pitchFamily="2" charset="-120"/>
                <a:hlinkClick r:id="" action="ppaction://hlinkshowjump?jump=endshow"/>
              </a:rPr>
              <a:t>再見</a:t>
            </a:r>
            <a:endParaRPr lang="zh-TW" altLang="en-US" sz="4400" dirty="0">
              <a:ln>
                <a:solidFill>
                  <a:schemeClr val="tx1"/>
                </a:solidFill>
              </a:ln>
              <a:solidFill>
                <a:schemeClr val="tx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4618673"/>
      </p:ext>
    </p:extLst>
  </p:cSld>
  <p:clrMapOvr>
    <a:masterClrMapping/>
  </p:clrMapOvr>
  <p:transition spd="slow" advClick="0">
    <p:wheel spokes="1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26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清松手寫體1</vt:lpstr>
      <vt:lpstr>新細明體</vt:lpstr>
      <vt:lpstr>Arial</vt:lpstr>
      <vt:lpstr>Calibri</vt:lpstr>
      <vt:lpstr>Calibri Light</vt:lpstr>
      <vt:lpstr>Office 佈景主題</vt:lpstr>
      <vt:lpstr>請你猜猜看</vt:lpstr>
      <vt:lpstr>請問我喜歡喝甚麼?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請猜猜</dc:title>
  <dc:creator>Windows 使用者</dc:creator>
  <cp:lastModifiedBy>Windows 使用者</cp:lastModifiedBy>
  <cp:revision>12</cp:revision>
  <dcterms:created xsi:type="dcterms:W3CDTF">2019-11-11T03:30:31Z</dcterms:created>
  <dcterms:modified xsi:type="dcterms:W3CDTF">2019-11-25T03:54:22Z</dcterms:modified>
</cp:coreProperties>
</file>