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6ABE"/>
    <a:srgbClr val="C243E5"/>
    <a:srgbClr val="48A6E0"/>
    <a:srgbClr val="10AC17"/>
    <a:srgbClr val="868ADA"/>
    <a:srgbClr val="8FC448"/>
    <a:srgbClr val="BFE72D"/>
    <a:srgbClr val="D88658"/>
    <a:srgbClr val="000000"/>
    <a:srgbClr val="1C19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497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7136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939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78620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8847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6530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433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8165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787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290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7048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" name="breeze.wav"/>
          </p:stSnd>
        </p:sndAc>
      </p:transition>
    </mc:Choice>
    <mc:Fallback>
      <p:transition spd="slow" advClick="0">
        <p:fade/>
        <p:sndAc>
          <p:stSnd>
            <p:snd r:embed="rId1" name="breez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F7D50-1C47-40BA-8135-1BA3BC239C3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F185-F52F-4F71-ACB0-77A7805133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644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13" name="breeze.wav"/>
          </p:stSnd>
        </p:sndAc>
      </p:transition>
    </mc:Choice>
    <mc:Fallback>
      <p:transition spd="slow" advClick="0">
        <p:fade/>
        <p:sndAc>
          <p:stSnd>
            <p:snd r:embed="rId13" name="breez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96A5C6"/>
            </a:gs>
            <a:gs pos="0">
              <a:srgbClr val="88C4CA"/>
            </a:gs>
            <a:gs pos="100000">
              <a:srgbClr val="B26ABE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30629"/>
            <a:ext cx="7772400" cy="2582500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猜猜看答案是什麼</a:t>
            </a:r>
            <a:endParaRPr lang="zh-TW" altLang="en-US" sz="7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24943" y="5512526"/>
            <a:ext cx="1894114" cy="1071154"/>
          </a:xfrm>
          <a:prstGeom prst="roundRect">
            <a:avLst/>
          </a:prstGeom>
          <a:gradFill>
            <a:gsLst>
              <a:gs pos="56000">
                <a:srgbClr val="48A6E0"/>
              </a:gs>
              <a:gs pos="30000">
                <a:srgbClr val="868ADA"/>
              </a:gs>
              <a:gs pos="100000">
                <a:srgbClr val="C243E5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8356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conveyor dir="l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6651" y="992143"/>
            <a:ext cx="7236823" cy="1325563"/>
          </a:xfrm>
        </p:spPr>
        <p:txBody>
          <a:bodyPr>
            <a:normAutofit/>
          </a:bodyPr>
          <a:lstStyle/>
          <a:p>
            <a:r>
              <a:rPr lang="zh-TW" altLang="en-US" sz="4800" dirty="0" smtClean="0">
                <a:solidFill>
                  <a:srgbClr val="00B0F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羽毛是什麼颜色</a:t>
            </a:r>
            <a:r>
              <a:rPr lang="en-US" altLang="zh-TW" sz="4800" dirty="0" smtClean="0">
                <a:solidFill>
                  <a:srgbClr val="00B0F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?</a:t>
            </a:r>
            <a:endParaRPr lang="zh-TW" altLang="en-US" sz="4800" dirty="0">
              <a:solidFill>
                <a:srgbClr val="00B0F0"/>
              </a:solidFill>
              <a:latin typeface="書法細圓（注音一）" panose="02010609010101010101" pitchFamily="49" charset="-120"/>
              <a:ea typeface="書法細圓（注音一）" panose="02010609010101010101" pitchFamily="49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479633" y="3244334"/>
            <a:ext cx="1847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pPr algn="ctr"/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122024" y="4741816"/>
            <a:ext cx="1542340" cy="770710"/>
          </a:xfrm>
          <a:prstGeom prst="roundRect">
            <a:avLst/>
          </a:prstGeom>
          <a:gradFill>
            <a:gsLst>
              <a:gs pos="56000">
                <a:srgbClr val="48A6E0"/>
              </a:gs>
              <a:gs pos="30000">
                <a:srgbClr val="868ADA"/>
              </a:gs>
              <a:gs pos="100000">
                <a:srgbClr val="C243E5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綠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色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073331" y="4741816"/>
            <a:ext cx="1434738" cy="770709"/>
          </a:xfrm>
          <a:prstGeom prst="roundRect">
            <a:avLst/>
          </a:prstGeom>
          <a:gradFill>
            <a:gsLst>
              <a:gs pos="56000">
                <a:srgbClr val="48A6E0"/>
              </a:gs>
              <a:gs pos="30000">
                <a:srgbClr val="868ADA"/>
              </a:gs>
              <a:gs pos="100000">
                <a:srgbClr val="C243E5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黃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色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5519057" y="4741816"/>
            <a:ext cx="1508760" cy="770710"/>
          </a:xfrm>
          <a:prstGeom prst="roundRect">
            <a:avLst/>
          </a:prstGeom>
          <a:gradFill>
            <a:gsLst>
              <a:gs pos="56000">
                <a:srgbClr val="48A6E0"/>
              </a:gs>
              <a:gs pos="30000">
                <a:srgbClr val="868ADA"/>
              </a:gs>
              <a:gs pos="100000">
                <a:srgbClr val="C243E5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白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色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00816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push.wav"/>
          </p:stSnd>
        </p:sndAc>
      </p:transition>
    </mc:Choice>
    <mc:Fallback>
      <p:transition spd="slow" advClick="0">
        <p:fade/>
        <p:sndAc>
          <p:stSnd>
            <p:snd r:embed="rId2" name="pu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C19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744764" y="983713"/>
            <a:ext cx="4323806" cy="3670664"/>
          </a:xfrm>
          <a:prstGeom prst="irregularSeal2">
            <a:avLst/>
          </a:prstGeom>
          <a:gradFill>
            <a:gsLst>
              <a:gs pos="49000">
                <a:schemeClr val="accent6">
                  <a:lumMod val="60000"/>
                  <a:lumOff val="40000"/>
                </a:schemeClr>
              </a:gs>
              <a:gs pos="25000">
                <a:srgbClr val="BFE72D"/>
              </a:gs>
              <a:gs pos="78000">
                <a:srgbClr val="8FC448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答錯了</a:t>
            </a:r>
            <a:r>
              <a:rPr lang="en-US" altLang="zh-TW" sz="4000" dirty="0" smtClean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!!</a:t>
            </a:r>
            <a:endParaRPr lang="en-US" altLang="zh-TW" sz="4000" dirty="0">
              <a:solidFill>
                <a:srgbClr val="000000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pPr algn="ctr"/>
            <a:r>
              <a:rPr lang="zh-TW" altLang="en-US" sz="4000" dirty="0" smtClean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哈哈</a:t>
            </a:r>
            <a:r>
              <a:rPr lang="en-US" altLang="zh-TW" sz="4000" dirty="0" smtClean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4000" dirty="0">
              <a:solidFill>
                <a:srgbClr val="00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834" y="1645920"/>
            <a:ext cx="2743200" cy="423862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34868"/>
            <a:ext cx="2076994" cy="2490219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324498" y="5199018"/>
            <a:ext cx="1894114" cy="1071154"/>
          </a:xfrm>
          <a:prstGeom prst="roundRect">
            <a:avLst/>
          </a:prstGeom>
          <a:gradFill>
            <a:gsLst>
              <a:gs pos="56000">
                <a:srgbClr val="48A6E0"/>
              </a:gs>
              <a:gs pos="30000">
                <a:srgbClr val="868ADA"/>
              </a:gs>
              <a:gs pos="100000">
                <a:srgbClr val="C243E5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426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bomb.wav"/>
          </p:stSnd>
        </p:sndAc>
      </p:transition>
    </mc:Choice>
    <mc:Fallback>
      <p:transition spd="slow" advClick="0">
        <p:dissolv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2926079" y="548640"/>
            <a:ext cx="3265715" cy="2481943"/>
          </a:xfrm>
          <a:prstGeom prst="wedgeEllipseCallout">
            <a:avLst>
              <a:gd name="adj1" fmla="val 37567"/>
              <a:gd name="adj2" fmla="val 66710"/>
            </a:avLst>
          </a:prstGeom>
          <a:solidFill>
            <a:srgbClr val="B26ABE"/>
          </a:solidFill>
          <a:ln w="57150"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答對了</a:t>
            </a:r>
            <a:r>
              <a:rPr lang="en-US" altLang="zh-TW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</a:p>
          <a:p>
            <a:pPr algn="ctr"/>
            <a:r>
              <a:rPr lang="zh-TW" altLang="en-US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拍拍手</a:t>
            </a:r>
            <a:r>
              <a:rPr lang="en-US" altLang="zh-TW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</a:p>
          <a:p>
            <a:pPr algn="ctr"/>
            <a:r>
              <a:rPr lang="zh-TW" altLang="en-US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放煙火</a:t>
            </a:r>
            <a:r>
              <a:rPr lang="en-US" altLang="zh-TW" sz="40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!</a:t>
            </a:r>
            <a:endParaRPr lang="zh-TW" altLang="en-US" sz="40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3076303" y="5107578"/>
            <a:ext cx="1894114" cy="1071154"/>
          </a:xfrm>
          <a:prstGeom prst="roundRect">
            <a:avLst/>
          </a:prstGeom>
          <a:gradFill>
            <a:gsLst>
              <a:gs pos="56000">
                <a:srgbClr val="48A6E0"/>
              </a:gs>
              <a:gs pos="30000">
                <a:srgbClr val="868ADA"/>
              </a:gs>
              <a:gs pos="100000">
                <a:srgbClr val="C243E5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217" y="2051141"/>
            <a:ext cx="3609975" cy="446722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172" y="2871475"/>
            <a:ext cx="2725131" cy="2395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1749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prestige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34</Words>
  <Application>Microsoft Office PowerPoint</Application>
  <PresentationFormat>如螢幕大小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文鼎甜妞體P</vt:lpstr>
      <vt:lpstr>書法細圓（注音一）</vt:lpstr>
      <vt:lpstr>清松手寫體2</vt:lpstr>
      <vt:lpstr>新細明體</vt:lpstr>
      <vt:lpstr>Arial</vt:lpstr>
      <vt:lpstr>Calibri</vt:lpstr>
      <vt:lpstr>Calibri Light</vt:lpstr>
      <vt:lpstr>Office 佈景主題</vt:lpstr>
      <vt:lpstr>猜猜看答案是什麼</vt:lpstr>
      <vt:lpstr>羽毛是什麼颜色?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11</cp:revision>
  <dcterms:created xsi:type="dcterms:W3CDTF">2019-11-11T03:30:35Z</dcterms:created>
  <dcterms:modified xsi:type="dcterms:W3CDTF">2019-11-25T04:01:27Z</dcterms:modified>
</cp:coreProperties>
</file>