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F3FA"/>
    <a:srgbClr val="F6D7F7"/>
    <a:srgbClr val="DEF7FC"/>
    <a:srgbClr val="EAD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6971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696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6590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27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1542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839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177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078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134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061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353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1EC13-B81A-4675-96C8-C822F3F4D625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07E0B-79B1-4076-B2D9-EA3C31F0AE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9657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F6D7F7"/>
            </a:gs>
            <a:gs pos="31000">
              <a:srgbClr val="EADAF6"/>
            </a:gs>
            <a:gs pos="56000">
              <a:schemeClr val="accent1">
                <a:lumMod val="30000"/>
                <a:lumOff val="7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28600" y="1815737"/>
            <a:ext cx="7772400" cy="1393780"/>
          </a:xfrm>
          <a:solidFill>
            <a:srgbClr val="EADAF6"/>
          </a:solidFill>
        </p:spPr>
        <p:txBody>
          <a:bodyPr>
            <a:normAutofit/>
          </a:bodyPr>
          <a:lstStyle/>
          <a:p>
            <a:r>
              <a:rPr lang="zh-TW" altLang="en-US" sz="8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 </a:t>
            </a:r>
            <a:r>
              <a:rPr lang="zh-TW" altLang="en-US" sz="80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請你猜猜看</a:t>
            </a:r>
            <a:endParaRPr lang="zh-TW" altLang="en-US" sz="8000" dirty="0">
              <a:solidFill>
                <a:schemeClr val="accent5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52651" y="4692831"/>
            <a:ext cx="2638697" cy="1378131"/>
          </a:xfrm>
          <a:prstGeom prst="roundRect">
            <a:avLst/>
          </a:prstGeom>
          <a:solidFill>
            <a:srgbClr val="E0F3FA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開始吧</a:t>
            </a:r>
            <a:r>
              <a:rPr lang="en-US" altLang="zh-TW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429327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>
        <p15:prstTrans prst="curtains"/>
        <p:sndAc>
          <p:stSnd>
            <p:snd r:embed="rId2" name="chimes.wav"/>
          </p:stSnd>
        </p:sndAc>
      </p:transition>
    </mc:Choice>
    <mc:Fallback>
      <p:transition spd="slow" advClick="0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9279" y="1123405"/>
            <a:ext cx="7561761" cy="901338"/>
          </a:xfrm>
        </p:spPr>
        <p:txBody>
          <a:bodyPr>
            <a:noAutofit/>
          </a:bodyPr>
          <a:lstStyle/>
          <a:p>
            <a:r>
              <a:rPr lang="en-US" altLang="zh-TW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1+2+3+…..+100</a:t>
            </a:r>
            <a:r>
              <a:rPr lang="zh-TW" altLang="en-US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等於幾</a:t>
            </a:r>
            <a:r>
              <a:rPr lang="en-US" altLang="zh-TW" sz="60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sz="6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043646" y="2855323"/>
            <a:ext cx="2638697" cy="1378131"/>
          </a:xfrm>
          <a:prstGeom prst="roundRect">
            <a:avLst/>
          </a:prstGeom>
          <a:solidFill>
            <a:srgbClr val="E0F3FA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</a:t>
            </a:r>
            <a:r>
              <a:rPr lang="en-US" altLang="zh-TW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50050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5682343" y="4233454"/>
            <a:ext cx="2638697" cy="1378131"/>
          </a:xfrm>
          <a:prstGeom prst="roundRect">
            <a:avLst/>
          </a:prstGeom>
          <a:solidFill>
            <a:srgbClr val="E0F3FA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</a:t>
            </a:r>
            <a:r>
              <a:rPr lang="en-US" altLang="zh-TW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5050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759279" y="4469673"/>
            <a:ext cx="2638697" cy="1378131"/>
          </a:xfrm>
          <a:prstGeom prst="roundRect">
            <a:avLst/>
          </a:prstGeom>
          <a:solidFill>
            <a:srgbClr val="E0F3FA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505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4461582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  <p:sndAc>
          <p:stSnd>
            <p:snd r:embed="rId2" name="type.wav"/>
          </p:stSnd>
        </p:sndAc>
      </p:transition>
    </mc:Choice>
    <mc:Fallback>
      <p:transition spd="slow">
        <p:fad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391887" y="457200"/>
            <a:ext cx="4807131" cy="4349931"/>
          </a:xfrm>
          <a:prstGeom prst="irregularSeal2">
            <a:avLst/>
          </a:prstGeom>
          <a:solidFill>
            <a:srgbClr val="EADAF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答錯了</a:t>
            </a:r>
            <a:r>
              <a:rPr lang="en-US" altLang="zh-TW" sz="48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r>
              <a:rPr lang="zh-TW" altLang="en-US" dirty="0" smtClean="0"/>
              <a:t>   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937" y="2909751"/>
            <a:ext cx="3866605" cy="3794760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2390504" y="4807131"/>
            <a:ext cx="2638697" cy="1378131"/>
          </a:xfrm>
          <a:prstGeom prst="roundRect">
            <a:avLst/>
          </a:prstGeom>
          <a:solidFill>
            <a:srgbClr val="E0F3FA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重新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7034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1698172" y="1332411"/>
            <a:ext cx="3265714" cy="2521131"/>
          </a:xfrm>
          <a:prstGeom prst="wedgeEllipseCallout">
            <a:avLst>
              <a:gd name="adj1" fmla="val -65922"/>
              <a:gd name="adj2" fmla="val 47167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答對了</a:t>
            </a:r>
            <a:r>
              <a:rPr lang="en-US" altLang="zh-TW" sz="5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!</a:t>
            </a:r>
            <a:endParaRPr lang="zh-TW" altLang="en-US" sz="5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936" y="1551215"/>
            <a:ext cx="3151686" cy="2801981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233748" y="3414304"/>
            <a:ext cx="2638697" cy="1378131"/>
          </a:xfrm>
          <a:prstGeom prst="roundRect">
            <a:avLst/>
          </a:prstGeom>
          <a:solidFill>
            <a:srgbClr val="E0F3FA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 結束</a:t>
            </a:r>
            <a:endParaRPr lang="zh-TW" altLang="en-US" sz="44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560694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33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文鼎甜妞體P</vt:lpstr>
      <vt:lpstr>文鼎超圓</vt:lpstr>
      <vt:lpstr>清松手寫體1</vt:lpstr>
      <vt:lpstr>新細明體</vt:lpstr>
      <vt:lpstr>Arial</vt:lpstr>
      <vt:lpstr>Calibri</vt:lpstr>
      <vt:lpstr>Calibri Light</vt:lpstr>
      <vt:lpstr>Office 佈景主題</vt:lpstr>
      <vt:lpstr> 請你猜猜看</vt:lpstr>
      <vt:lpstr>1+2+3+…..+100等於幾?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2019-11-11T03:30:29Z</dcterms:created>
  <dcterms:modified xsi:type="dcterms:W3CDTF">2019-11-25T04:00:35Z</dcterms:modified>
</cp:coreProperties>
</file>