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00"/>
    <a:srgbClr val="FF3300"/>
    <a:srgbClr val="FFCCFF"/>
    <a:srgbClr val="CCECFF"/>
    <a:srgbClr val="FF99FF"/>
    <a:srgbClr val="996DC8"/>
    <a:srgbClr val="FF66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267E-C05E-4BDB-8425-57E870BE4B0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3A3-7D80-479F-8B96-CC3210EA0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2085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267E-C05E-4BDB-8425-57E870BE4B0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3A3-7D80-479F-8B96-CC3210EA0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868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267E-C05E-4BDB-8425-57E870BE4B0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3A3-7D80-479F-8B96-CC3210EA0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3177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267E-C05E-4BDB-8425-57E870BE4B0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3A3-7D80-479F-8B96-CC3210EA0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7296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267E-C05E-4BDB-8425-57E870BE4B0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3A3-7D80-479F-8B96-CC3210EA0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2690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267E-C05E-4BDB-8425-57E870BE4B0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3A3-7D80-479F-8B96-CC3210EA0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700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267E-C05E-4BDB-8425-57E870BE4B0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3A3-7D80-479F-8B96-CC3210EA0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766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267E-C05E-4BDB-8425-57E870BE4B0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3A3-7D80-479F-8B96-CC3210EA0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851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267E-C05E-4BDB-8425-57E870BE4B0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3A3-7D80-479F-8B96-CC3210EA0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8593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267E-C05E-4BDB-8425-57E870BE4B0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3A3-7D80-479F-8B96-CC3210EA0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4776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267E-C05E-4BDB-8425-57E870BE4B0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B3A3-7D80-479F-8B96-CC3210EA0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1258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1267E-C05E-4BDB-8425-57E870BE4B0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5B3A3-7D80-479F-8B96-CC3210EA0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935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rgbClr val="CCECFF"/>
            </a:gs>
            <a:gs pos="91000">
              <a:srgbClr val="FFCCF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20486" y="1174207"/>
            <a:ext cx="7772400" cy="2387600"/>
          </a:xfrm>
          <a:gradFill>
            <a:gsLst>
              <a:gs pos="0">
                <a:srgbClr val="CCECFF"/>
              </a:gs>
              <a:gs pos="100000">
                <a:srgbClr val="FFCCFF"/>
              </a:gs>
            </a:gsLst>
            <a:path path="rect">
              <a:fillToRect l="100000" t="100000"/>
            </a:path>
          </a:gradFill>
          <a:effectLst>
            <a:softEdge rad="31750"/>
          </a:effectLst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FF99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請你猜猜看</a:t>
            </a:r>
            <a:endParaRPr lang="zh-TW" altLang="en-US" sz="9600" dirty="0">
              <a:solidFill>
                <a:srgbClr val="FF99FF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 flipH="1">
            <a:off x="3357153" y="5257800"/>
            <a:ext cx="2116183" cy="1065665"/>
          </a:xfrm>
          <a:prstGeom prst="flowChartAlternateProcess">
            <a:avLst/>
          </a:prstGeom>
          <a:gradFill>
            <a:gsLst>
              <a:gs pos="27000">
                <a:srgbClr val="FFCC00"/>
              </a:gs>
              <a:gs pos="100000">
                <a:srgbClr val="FF0000"/>
              </a:gs>
            </a:gsLst>
            <a:path path="rect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開始</a:t>
            </a:r>
            <a:endParaRPr lang="zh-TW" altLang="en-US" sz="6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7679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  <p:sndAc>
          <p:stSnd>
            <p:snd r:embed="rId2" name="chimes.wav"/>
          </p:stSnd>
        </p:sndAc>
      </p:transition>
    </mc:Choice>
    <mc:Fallback>
      <p:transition spd="med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6673487" cy="4193811"/>
          </a:xfrm>
        </p:spPr>
        <p:txBody>
          <a:bodyPr/>
          <a:lstStyle/>
          <a:p>
            <a:r>
              <a:rPr lang="zh-TW" altLang="en-US" dirty="0" smtClean="0"/>
              <a:t>                    </a:t>
            </a:r>
            <a:r>
              <a:rPr lang="en-US" altLang="zh-TW" sz="8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1+1=???</a:t>
            </a:r>
            <a:r>
              <a:rPr lang="zh-TW" altLang="en-US" sz="8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       </a:t>
            </a:r>
            <a:endParaRPr lang="zh-TW" altLang="en-US" sz="8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流程圖: 替代程序 2">
            <a:hlinkClick r:id="" action="ppaction://hlinkshowjump?jump=lastslide"/>
          </p:cNvPr>
          <p:cNvSpPr/>
          <p:nvPr/>
        </p:nvSpPr>
        <p:spPr>
          <a:xfrm flipH="1">
            <a:off x="1058089" y="4757621"/>
            <a:ext cx="2116183" cy="1065665"/>
          </a:xfrm>
          <a:prstGeom prst="flowChartAlternateProcess">
            <a:avLst/>
          </a:prstGeom>
          <a:gradFill>
            <a:gsLst>
              <a:gs pos="27000">
                <a:srgbClr val="FFCC00"/>
              </a:gs>
              <a:gs pos="100000">
                <a:srgbClr val="FF0000"/>
              </a:gs>
            </a:gsLst>
            <a:path path="rect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田</a:t>
            </a:r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 flipH="1">
            <a:off x="6723015" y="4757621"/>
            <a:ext cx="2116183" cy="1065665"/>
          </a:xfrm>
          <a:prstGeom prst="flowChartAlternateProcess">
            <a:avLst/>
          </a:prstGeom>
          <a:gradFill>
            <a:gsLst>
              <a:gs pos="27000">
                <a:srgbClr val="FFCC00"/>
              </a:gs>
              <a:gs pos="100000">
                <a:srgbClr val="FF0000"/>
              </a:gs>
            </a:gsLst>
            <a:path path="rect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1</a:t>
            </a:r>
            <a:endParaRPr lang="zh-TW" altLang="en-US" sz="6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 flipH="1">
            <a:off x="3965393" y="4757621"/>
            <a:ext cx="2116183" cy="1065665"/>
          </a:xfrm>
          <a:prstGeom prst="flowChartAlternateProcess">
            <a:avLst/>
          </a:prstGeom>
          <a:gradFill>
            <a:gsLst>
              <a:gs pos="27000">
                <a:srgbClr val="FFCC00"/>
              </a:gs>
              <a:gs pos="100000">
                <a:srgbClr val="FF0000"/>
              </a:gs>
            </a:gsLst>
            <a:path path="rect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endParaRPr lang="zh-TW" altLang="en-US" sz="6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27037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457197" y="854257"/>
            <a:ext cx="6387737" cy="3879668"/>
          </a:xfrm>
          <a:prstGeom prst="irregularSeal2">
            <a:avLst/>
          </a:prstGeom>
          <a:gradFill>
            <a:gsLst>
              <a:gs pos="60000">
                <a:srgbClr val="F0D5FF"/>
              </a:gs>
              <a:gs pos="27000">
                <a:srgbClr val="CCECFF"/>
              </a:gs>
              <a:gs pos="98000">
                <a:srgbClr val="FFCCFF"/>
              </a:gs>
            </a:gsLst>
            <a:path path="rect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答錯了</a:t>
            </a:r>
            <a:r>
              <a:rPr lang="en-US" altLang="zh-TW" sz="6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6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428" y="2609850"/>
            <a:ext cx="3638550" cy="424815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527" y="4389120"/>
            <a:ext cx="1765664" cy="1920239"/>
          </a:xfrm>
          <a:prstGeom prst="rect">
            <a:avLst/>
          </a:prstGeom>
        </p:spPr>
      </p:pic>
      <p:sp>
        <p:nvSpPr>
          <p:cNvPr id="5" name="流程圖: 替代程序 4">
            <a:hlinkClick r:id="" action="ppaction://hlinkshowjump?jump=previousslide"/>
          </p:cNvPr>
          <p:cNvSpPr/>
          <p:nvPr/>
        </p:nvSpPr>
        <p:spPr>
          <a:xfrm flipH="1">
            <a:off x="6557553" y="666388"/>
            <a:ext cx="2116183" cy="1065665"/>
          </a:xfrm>
          <a:prstGeom prst="flowChartAlternateProcess">
            <a:avLst/>
          </a:prstGeom>
          <a:gradFill>
            <a:gsLst>
              <a:gs pos="27000">
                <a:srgbClr val="FFCC00"/>
              </a:gs>
              <a:gs pos="100000">
                <a:srgbClr val="FF0000"/>
              </a:gs>
            </a:gsLst>
            <a:path path="rect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重</a:t>
            </a:r>
            <a:r>
              <a:rPr lang="zh-TW" altLang="en-US" sz="6000">
                <a:latin typeface="清松手寫體2" panose="00000500000000000000" pitchFamily="2" charset="-120"/>
                <a:ea typeface="清松手寫體2" panose="00000500000000000000" pitchFamily="2" charset="-120"/>
              </a:rPr>
              <a:t>來</a:t>
            </a:r>
            <a:endParaRPr lang="zh-TW" altLang="en-US" sz="6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0552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445" y="1496242"/>
            <a:ext cx="4552950" cy="5067300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627017" y="744583"/>
            <a:ext cx="3418931" cy="2441448"/>
          </a:xfrm>
          <a:prstGeom prst="wedgeRoundRectCallout">
            <a:avLst>
              <a:gd name="adj1" fmla="val 64674"/>
              <a:gd name="adj2" fmla="val 26023"/>
              <a:gd name="adj3" fmla="val 16667"/>
            </a:avLst>
          </a:prstGeom>
          <a:gradFill>
            <a:gsLst>
              <a:gs pos="60000">
                <a:srgbClr val="F0D5FF"/>
              </a:gs>
              <a:gs pos="27000">
                <a:srgbClr val="CCECFF"/>
              </a:gs>
              <a:gs pos="98000">
                <a:srgbClr val="FFCCFF"/>
              </a:gs>
            </a:gsLst>
            <a:path path="rect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答對了</a:t>
            </a:r>
            <a:r>
              <a:rPr lang="en-US" altLang="zh-TW" sz="6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6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流程圖: 替代程序 4">
            <a:hlinkClick r:id="" action="ppaction://hlinkshowjump?jump=endshow"/>
          </p:cNvPr>
          <p:cNvSpPr/>
          <p:nvPr/>
        </p:nvSpPr>
        <p:spPr>
          <a:xfrm flipH="1">
            <a:off x="1619793" y="4341954"/>
            <a:ext cx="2116183" cy="1065665"/>
          </a:xfrm>
          <a:prstGeom prst="flowChartAlternateProcess">
            <a:avLst/>
          </a:prstGeom>
          <a:gradFill>
            <a:gsLst>
              <a:gs pos="27000">
                <a:srgbClr val="FFCC00"/>
              </a:gs>
              <a:gs pos="100000">
                <a:srgbClr val="FF0000"/>
              </a:gs>
            </a:gsLst>
            <a:path path="rect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2496931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14:prism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22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文鼎新潮ＰＯＰ體P</vt:lpstr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請你猜猜看</vt:lpstr>
      <vt:lpstr>                    1+1=???      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</dc:title>
  <dc:creator>Windows 使用者</dc:creator>
  <cp:lastModifiedBy>Windows 使用者</cp:lastModifiedBy>
  <cp:revision>13</cp:revision>
  <dcterms:created xsi:type="dcterms:W3CDTF">2019-11-11T03:30:50Z</dcterms:created>
  <dcterms:modified xsi:type="dcterms:W3CDTF">2019-11-25T03:58:41Z</dcterms:modified>
</cp:coreProperties>
</file>