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D5B9F4"/>
    <a:srgbClr val="FF99FF"/>
    <a:srgbClr val="FDF7FA"/>
    <a:srgbClr val="FFFF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81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274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740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61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60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38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145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659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87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793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587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A396-8396-49CA-8671-6E38AC7C3E2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656A6-5B72-44FB-B1AA-0F7ECAA36A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70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D5B9F4"/>
            </a:gs>
            <a:gs pos="74000">
              <a:srgbClr val="FF99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926420"/>
            <a:ext cx="7772400" cy="2387600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8360">
                <a:srgbClr val="D3E4F4"/>
              </a:gs>
              <a:gs pos="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99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請你猜猜看</a:t>
            </a:r>
            <a:endParaRPr lang="zh-TW" altLang="en-US" sz="9600" dirty="0">
              <a:solidFill>
                <a:srgbClr val="FF99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566" y="3483819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278777" y="5309380"/>
            <a:ext cx="2377440" cy="1052231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 始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299666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猜猜看我喜歡吃什麼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lastslide"/>
          </p:cNvPr>
          <p:cNvSpPr/>
          <p:nvPr/>
        </p:nvSpPr>
        <p:spPr>
          <a:xfrm>
            <a:off x="862147" y="3437038"/>
            <a:ext cx="2547257" cy="1461533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牛排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137910" y="3180888"/>
            <a:ext cx="2377440" cy="1391113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火鍋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3577590" y="4572001"/>
            <a:ext cx="2560320" cy="1393372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漢堡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8933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156753" y="0"/>
            <a:ext cx="7184573" cy="4467498"/>
          </a:xfrm>
          <a:prstGeom prst="irregularSeal2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4000">
                <a:srgbClr val="FF66C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答</a:t>
            </a:r>
            <a:r>
              <a:rPr lang="zh-TW" altLang="en-US" sz="6600" dirty="0" smtClean="0"/>
              <a:t>錯了</a:t>
            </a:r>
            <a:r>
              <a:rPr lang="en-US" altLang="zh-TW" sz="6600" dirty="0" smtClean="0"/>
              <a:t>!</a:t>
            </a:r>
            <a:endParaRPr lang="zh-TW" altLang="en-US" sz="66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865" y="3056708"/>
            <a:ext cx="2026922" cy="2521131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3278777" y="5309380"/>
            <a:ext cx="2377440" cy="1052231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來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854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替代程序 1">
            <a:hlinkClick r:id="" action="ppaction://hlinkshowjump?jump=endshow"/>
          </p:cNvPr>
          <p:cNvSpPr/>
          <p:nvPr/>
        </p:nvSpPr>
        <p:spPr>
          <a:xfrm>
            <a:off x="3278777" y="5400820"/>
            <a:ext cx="2377440" cy="1052231"/>
          </a:xfrm>
          <a:prstGeom prst="flowChartAlternateProcess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再見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圖說文字 2"/>
          <p:cNvSpPr/>
          <p:nvPr/>
        </p:nvSpPr>
        <p:spPr>
          <a:xfrm>
            <a:off x="4323805" y="169817"/>
            <a:ext cx="4101738" cy="2292115"/>
          </a:xfrm>
          <a:prstGeom prst="wedgeRoundRectCallout">
            <a:avLst>
              <a:gd name="adj1" fmla="val -65450"/>
              <a:gd name="adj2" fmla="val 393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D5B9F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r>
              <a:rPr lang="en-US" altLang="zh-TW" sz="6600" dirty="0" smtClean="0">
                <a:solidFill>
                  <a:srgbClr val="D5B9F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6600" dirty="0">
              <a:solidFill>
                <a:srgbClr val="D5B9F4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53" y="506939"/>
            <a:ext cx="455295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36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清松手寫體2</vt:lpstr>
      <vt:lpstr>新細明體</vt:lpstr>
      <vt:lpstr>Arial</vt:lpstr>
      <vt:lpstr>Calibri</vt:lpstr>
      <vt:lpstr>Calibri Light</vt:lpstr>
      <vt:lpstr>Office 佈景主題</vt:lpstr>
      <vt:lpstr>請你猜猜看</vt:lpstr>
      <vt:lpstr>猜猜看我喜歡吃什麼?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ㄑ</dc:title>
  <dc:creator>Windows 使用者</dc:creator>
  <cp:lastModifiedBy>Windows 使用者</cp:lastModifiedBy>
  <cp:revision>11</cp:revision>
  <dcterms:created xsi:type="dcterms:W3CDTF">2019-11-11T03:30:34Z</dcterms:created>
  <dcterms:modified xsi:type="dcterms:W3CDTF">2019-11-25T03:54:43Z</dcterms:modified>
</cp:coreProperties>
</file>