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A6B2"/>
    <a:srgbClr val="FF3399"/>
    <a:srgbClr val="CC99FF"/>
    <a:srgbClr val="00FFCC"/>
    <a:srgbClr val="FF00FF"/>
    <a:srgbClr val="8A2C8C"/>
    <a:srgbClr val="7C0E28"/>
    <a:srgbClr val="DA07DF"/>
    <a:srgbClr val="D8B3E9"/>
    <a:srgbClr val="FEF6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CAE6-A20D-4D6D-BC44-2840E33BF54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A1DA-D5EF-469A-BC45-06D67017B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6413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CAE6-A20D-4D6D-BC44-2840E33BF54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A1DA-D5EF-469A-BC45-06D67017B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3624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CAE6-A20D-4D6D-BC44-2840E33BF54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A1DA-D5EF-469A-BC45-06D67017B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5150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CAE6-A20D-4D6D-BC44-2840E33BF54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A1DA-D5EF-469A-BC45-06D67017B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2949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CAE6-A20D-4D6D-BC44-2840E33BF54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A1DA-D5EF-469A-BC45-06D67017B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9811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CAE6-A20D-4D6D-BC44-2840E33BF54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A1DA-D5EF-469A-BC45-06D67017B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4385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CAE6-A20D-4D6D-BC44-2840E33BF54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A1DA-D5EF-469A-BC45-06D67017B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2332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CAE6-A20D-4D6D-BC44-2840E33BF54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A1DA-D5EF-469A-BC45-06D67017B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0794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CAE6-A20D-4D6D-BC44-2840E33BF54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A1DA-D5EF-469A-BC45-06D67017B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4811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CAE6-A20D-4D6D-BC44-2840E33BF54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A1DA-D5EF-469A-BC45-06D67017B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141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CAE6-A20D-4D6D-BC44-2840E33BF54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1A1DA-D5EF-469A-BC45-06D67017B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645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ECAE6-A20D-4D6D-BC44-2840E33BF54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1A1DA-D5EF-469A-BC45-06D67017B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6768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3000">
              <a:srgbClr val="C07E52"/>
            </a:gs>
            <a:gs pos="0">
              <a:schemeClr val="accent2">
                <a:lumMod val="7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55000">
              <a:schemeClr val="accent1">
                <a:lumMod val="45000"/>
                <a:lumOff val="55000"/>
              </a:schemeClr>
            </a:gs>
            <a:gs pos="91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noFill/>
        </p:spPr>
        <p:txBody>
          <a:bodyPr anchor="ctr">
            <a:prstTxWarp prst="textTriangleInverted">
              <a:avLst/>
            </a:prstTxWarp>
            <a:normAutofit/>
          </a:bodyPr>
          <a:lstStyle/>
          <a:p>
            <a:r>
              <a:rPr lang="zh-TW" altLang="en-US" sz="7200" b="1" dirty="0" smtClean="0">
                <a:ln w="12700">
                  <a:solidFill>
                    <a:srgbClr val="38A6B2"/>
                  </a:solidFill>
                  <a:prstDash val="solid"/>
                </a:ln>
                <a:solidFill>
                  <a:srgbClr val="D8B3E9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大家來猜謎</a:t>
            </a:r>
            <a:endParaRPr lang="zh-TW" altLang="en-US" sz="7200" b="1" dirty="0">
              <a:ln w="12700">
                <a:solidFill>
                  <a:srgbClr val="38A6B2"/>
                </a:solidFill>
                <a:prstDash val="solid"/>
              </a:ln>
              <a:solidFill>
                <a:srgbClr val="D8B3E9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7086600" cy="1655762"/>
          </a:xfrm>
          <a:noFill/>
        </p:spPr>
        <p:txBody>
          <a:bodyPr/>
          <a:lstStyle/>
          <a:p>
            <a:endParaRPr lang="zh-TW" altLang="en-US" dirty="0">
              <a:solidFill>
                <a:srgbClr val="7C0E28"/>
              </a:solidFill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3683726" y="4728754"/>
            <a:ext cx="2011680" cy="105809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FFCC"/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開</a:t>
            </a:r>
            <a:r>
              <a:rPr lang="zh-TW" altLang="en-US" sz="4800" dirty="0">
                <a:solidFill>
                  <a:srgbClr val="00FFCC"/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始</a:t>
            </a:r>
            <a:r>
              <a:rPr lang="zh-TW" altLang="en-US" sz="4800" dirty="0" smtClean="0">
                <a:solidFill>
                  <a:srgbClr val="00FFCC"/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 </a:t>
            </a:r>
            <a:endParaRPr lang="zh-TW" altLang="en-US" sz="4800" dirty="0">
              <a:solidFill>
                <a:srgbClr val="00FFCC"/>
              </a:solidFill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81547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coin.wav"/>
          </p:stSnd>
        </p:sndAc>
      </p:transition>
    </mc:Choice>
    <mc:Fallback>
      <p:transition spd="slow" advClick="0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70708" y="444137"/>
            <a:ext cx="7955280" cy="940525"/>
          </a:xfrm>
          <a:noFill/>
        </p:spPr>
        <p:txBody>
          <a:bodyPr/>
          <a:lstStyle/>
          <a:p>
            <a:r>
              <a:rPr lang="zh-TW" altLang="en-US" dirty="0" smtClean="0">
                <a:solidFill>
                  <a:srgbClr val="00FFCC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猜我喜歡玩什麼運動</a:t>
            </a:r>
            <a:r>
              <a:rPr lang="en-US" altLang="zh-TW" dirty="0" smtClean="0">
                <a:solidFill>
                  <a:srgbClr val="00FFCC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?</a:t>
            </a:r>
            <a:endParaRPr lang="zh-TW" altLang="en-US" dirty="0">
              <a:solidFill>
                <a:srgbClr val="00FFCC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1136469" y="3082834"/>
            <a:ext cx="1580606" cy="101890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粗圓" panose="020B0609010101010101" pitchFamily="49" charset="-120"/>
                <a:ea typeface="文鼎粗圓" panose="020B0609010101010101" pitchFamily="49" charset="-120"/>
                <a:hlinkClick r:id="" action="ppaction://hlinkshowjump?jump=nextslide"/>
              </a:rPr>
              <a:t>跳繩</a:t>
            </a:r>
            <a:endParaRPr lang="zh-TW" altLang="en-US" sz="4000" dirty="0"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3337560" y="3108959"/>
            <a:ext cx="1541417" cy="966651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粗圓" panose="020B0609010101010101" pitchFamily="49" charset="-120"/>
                <a:ea typeface="文鼎粗圓" panose="020B0609010101010101" pitchFamily="49" charset="-120"/>
                <a:hlinkClick r:id="" action="ppaction://hlinkshowjump?jump=lastslide"/>
              </a:rPr>
              <a:t>直排輪</a:t>
            </a:r>
            <a:endParaRPr lang="zh-TW" altLang="en-US" sz="3200" dirty="0"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5499462" y="3174274"/>
            <a:ext cx="1528354" cy="97971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粗圓" panose="020B0609010101010101" pitchFamily="49" charset="-120"/>
                <a:ea typeface="文鼎粗圓" panose="020B0609010101010101" pitchFamily="49" charset="-120"/>
                <a:hlinkClick r:id="" action="ppaction://hlinkshowjump?jump=nextslide"/>
              </a:rPr>
              <a:t>打排球</a:t>
            </a:r>
            <a:endParaRPr lang="zh-TW" altLang="en-US" sz="3200" dirty="0"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750842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peelOff"/>
        <p:sndAc>
          <p:stSnd>
            <p:snd r:embed="rId2" name="type.wav"/>
          </p:stSnd>
        </p:sndAc>
      </p:transition>
    </mc:Choice>
    <mc:Fallback>
      <p:transition spd="slow" advClick="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>
            <a:off x="3905794" y="888274"/>
            <a:ext cx="4232366" cy="4585063"/>
          </a:xfrm>
          <a:prstGeom prst="irregularSeal2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rgbClr val="7C0E28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DA07DF"/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答錯了</a:t>
            </a:r>
            <a:endParaRPr lang="zh-TW" altLang="en-US" sz="4000" dirty="0">
              <a:solidFill>
                <a:srgbClr val="DA07DF"/>
              </a:solidFill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950" y="1190080"/>
            <a:ext cx="3448050" cy="398145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6370" y="4121948"/>
            <a:ext cx="2094305" cy="2099164"/>
          </a:xfrm>
          <a:prstGeom prst="rect">
            <a:avLst/>
          </a:prstGeom>
        </p:spPr>
      </p:pic>
      <p:sp>
        <p:nvSpPr>
          <p:cNvPr id="6" name="圓角矩形 5"/>
          <p:cNvSpPr/>
          <p:nvPr/>
        </p:nvSpPr>
        <p:spPr>
          <a:xfrm>
            <a:off x="1123950" y="5171530"/>
            <a:ext cx="1920240" cy="1320710"/>
          </a:xfrm>
          <a:prstGeom prst="roundRect">
            <a:avLst/>
          </a:prstGeom>
          <a:ln w="57150">
            <a:solidFill>
              <a:srgbClr val="CC99FF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n>
                  <a:solidFill>
                    <a:srgbClr val="8A2C8C"/>
                  </a:solidFill>
                </a:ln>
                <a:solidFill>
                  <a:srgbClr val="00FFCC"/>
                </a:solidFill>
                <a:latin typeface="文鼎中特圓" panose="020B0609010101010101" pitchFamily="49" charset="-120"/>
                <a:ea typeface="文鼎中特圓" panose="020B0609010101010101" pitchFamily="49" charset="-120"/>
                <a:hlinkClick r:id="" action="ppaction://hlinkshowjump?jump=previousslide"/>
              </a:rPr>
              <a:t>重新</a:t>
            </a:r>
            <a:endParaRPr lang="zh-TW" altLang="en-US" sz="5400" dirty="0">
              <a:ln>
                <a:solidFill>
                  <a:srgbClr val="8A2C8C"/>
                </a:solidFill>
              </a:ln>
              <a:solidFill>
                <a:srgbClr val="00FFCC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2832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bomb.wav"/>
          </p:stSnd>
        </p:sndAc>
      </p:transition>
    </mc:Choice>
    <mc:Fallback>
      <p:transition spd="slow" advClick="0">
        <p:circl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4206240" y="966651"/>
            <a:ext cx="3958046" cy="3566160"/>
          </a:xfrm>
          <a:prstGeom prst="wedgeEllipseCallout">
            <a:avLst>
              <a:gd name="adj1" fmla="val -54166"/>
              <a:gd name="adj2" fmla="val 26968"/>
            </a:avLst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rgbClr val="00FFCC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rgbClr val="FF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6000" dirty="0" smtClean="0">
                <a:solidFill>
                  <a:srgbClr val="FF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6000" dirty="0">
              <a:solidFill>
                <a:srgbClr val="FF00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273" y="1162459"/>
            <a:ext cx="3324225" cy="3781425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395" y="3990376"/>
            <a:ext cx="2151891" cy="1855308"/>
          </a:xfrm>
          <a:prstGeom prst="rect">
            <a:avLst/>
          </a:prstGeom>
        </p:spPr>
      </p:pic>
      <p:sp>
        <p:nvSpPr>
          <p:cNvPr id="5" name="圓角矩形 4"/>
          <p:cNvSpPr/>
          <p:nvPr/>
        </p:nvSpPr>
        <p:spPr>
          <a:xfrm>
            <a:off x="3553097" y="4725516"/>
            <a:ext cx="1306286" cy="927463"/>
          </a:xfrm>
          <a:prstGeom prst="roundRect">
            <a:avLst/>
          </a:prstGeom>
          <a:solidFill>
            <a:srgbClr val="FF3399"/>
          </a:solidFill>
          <a:ln w="28575">
            <a:solidFill>
              <a:srgbClr val="38A6B2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  <a:hlinkClick r:id="" action="ppaction://hlinkshowjump?jump=endshow"/>
              </a:rPr>
              <a:t>再見</a:t>
            </a:r>
            <a:endParaRPr lang="zh-TW" altLang="en-US" sz="3600" dirty="0">
              <a:solidFill>
                <a:schemeClr val="accent4">
                  <a:lumMod val="60000"/>
                  <a:lumOff val="40000"/>
                </a:schemeClr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48034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conveyor dir="l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25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文鼎中特圓</vt:lpstr>
      <vt:lpstr>文鼎俏黑體P</vt:lpstr>
      <vt:lpstr>文鼎甜妞體P</vt:lpstr>
      <vt:lpstr>文鼎粗圓</vt:lpstr>
      <vt:lpstr>文鼎新潮ＰＯＰ體P</vt:lpstr>
      <vt:lpstr>新細明體</vt:lpstr>
      <vt:lpstr>Arial</vt:lpstr>
      <vt:lpstr>Calibri</vt:lpstr>
      <vt:lpstr>Calibri Light</vt:lpstr>
      <vt:lpstr>Office 佈景主題</vt:lpstr>
      <vt:lpstr>大家來猜謎</vt:lpstr>
      <vt:lpstr>猜我喜歡玩什麼運動?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12</cp:revision>
  <dcterms:created xsi:type="dcterms:W3CDTF">2019-11-11T03:30:32Z</dcterms:created>
  <dcterms:modified xsi:type="dcterms:W3CDTF">2019-11-25T03:56:10Z</dcterms:modified>
</cp:coreProperties>
</file>