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FFCCFF"/>
    <a:srgbClr val="9966FF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02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83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96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97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52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65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77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61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78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11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9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5CF81-B6A4-4E15-813C-3E4514F974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D4068-1B00-48EE-89DF-BD541CF71E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8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accent3">
                <a:lumMod val="40000"/>
                <a:lumOff val="60000"/>
              </a:schemeClr>
            </a:gs>
            <a:gs pos="25000">
              <a:schemeClr val="bg1"/>
            </a:gs>
            <a:gs pos="65000">
              <a:srgbClr val="DED2F7"/>
            </a:gs>
            <a:gs pos="82000">
              <a:srgbClr val="FF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rgbClr val="FF99FF"/>
              </a:gs>
              <a:gs pos="100000">
                <a:schemeClr val="bg1"/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9966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快</a:t>
            </a:r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CC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來</a:t>
            </a:r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猜</a:t>
            </a:r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猜</a:t>
            </a:r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66FF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看</a:t>
            </a:r>
            <a:endParaRPr lang="zh-TW" alt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66FF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08314" y="3628164"/>
            <a:ext cx="6858000" cy="1655762"/>
          </a:xfr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2700000" scaled="1"/>
          </a:gradFill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460966" y="4878977"/>
            <a:ext cx="1711234" cy="809897"/>
          </a:xfrm>
          <a:prstGeom prst="roundRect">
            <a:avLst/>
          </a:prstGeom>
          <a:gradFill>
            <a:gsLst>
              <a:gs pos="30000">
                <a:schemeClr val="bg1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開始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81305"/>
      </p:ext>
    </p:extLst>
  </p:cSld>
  <p:clrMapOvr>
    <a:masterClrMapping/>
  </p:clrMapOvr>
  <p:transition spd="slow" advClick="0">
    <p:cover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93965" y="508818"/>
            <a:ext cx="7886700" cy="1325563"/>
          </a:xfrm>
          <a:gradFill>
            <a:gsLst>
              <a:gs pos="45000">
                <a:schemeClr val="accent3">
                  <a:lumMod val="40000"/>
                  <a:lumOff val="60000"/>
                </a:schemeClr>
              </a:gs>
              <a:gs pos="25000">
                <a:schemeClr val="bg1"/>
              </a:gs>
              <a:gs pos="65000">
                <a:srgbClr val="DED2F7"/>
              </a:gs>
              <a:gs pos="82000">
                <a:srgbClr val="FFCCFF"/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accent3">
                    <a:lumMod val="75000"/>
                  </a:schemeClr>
                </a:solidFill>
              </a:rPr>
              <a:t>猜我喜歡吃什麼</a:t>
            </a:r>
            <a:endParaRPr lang="zh-TW" altLang="en-US" sz="7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809207" y="4827362"/>
            <a:ext cx="1711234" cy="809897"/>
          </a:xfrm>
          <a:prstGeom prst="roundRect">
            <a:avLst/>
          </a:prstGeom>
          <a:gradFill>
            <a:gsLst>
              <a:gs pos="50000">
                <a:srgbClr val="66FFFF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7030A0"/>
                </a:solidFill>
              </a:rPr>
              <a:t>布丁</a:t>
            </a: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481355" y="4731567"/>
            <a:ext cx="1711234" cy="809897"/>
          </a:xfrm>
          <a:prstGeom prst="roundRect">
            <a:avLst/>
          </a:prstGeom>
          <a:gradFill>
            <a:gsLst>
              <a:gs pos="50000">
                <a:srgbClr val="FFCCFF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</a:rPr>
              <a:t>都</a:t>
            </a:r>
            <a:r>
              <a:rPr lang="zh-TW" altLang="en-US" sz="2800" dirty="0">
                <a:solidFill>
                  <a:srgbClr val="7030A0"/>
                </a:solidFill>
              </a:rPr>
              <a:t>是</a:t>
            </a:r>
          </a:p>
        </p:txBody>
      </p:sp>
      <p:sp>
        <p:nvSpPr>
          <p:cNvPr id="8" name="圓角矩形 7">
            <a:hlinkClick r:id="rId4" action="ppaction://hlinksldjump"/>
          </p:cNvPr>
          <p:cNvSpPr/>
          <p:nvPr/>
        </p:nvSpPr>
        <p:spPr>
          <a:xfrm>
            <a:off x="4027715" y="4827362"/>
            <a:ext cx="1711234" cy="809897"/>
          </a:xfrm>
          <a:prstGeom prst="roundRect">
            <a:avLst/>
          </a:prstGeom>
          <a:gradFill>
            <a:gsLst>
              <a:gs pos="50000">
                <a:srgbClr val="FF99FF"/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優格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898423"/>
      </p:ext>
    </p:extLst>
  </p:cSld>
  <p:clrMapOvr>
    <a:masterClrMapping/>
  </p:clrMapOvr>
  <p:transition spd="slow" advClick="0">
    <p:randomBar dir="vert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2717074" y="1345474"/>
            <a:ext cx="4807132" cy="3174275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</a:rPr>
              <a:t>答錯了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" y="3448595"/>
            <a:ext cx="2976591" cy="3098946"/>
          </a:xfrm>
          <a:prstGeom prst="rect">
            <a:avLst/>
          </a:prstGeom>
        </p:spPr>
      </p:pic>
      <p:sp>
        <p:nvSpPr>
          <p:cNvPr id="7" name="圓角矩形 6"/>
          <p:cNvSpPr/>
          <p:nvPr/>
        </p:nvSpPr>
        <p:spPr>
          <a:xfrm>
            <a:off x="4173583" y="4723747"/>
            <a:ext cx="1711234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58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  <a:hlinkClick r:id="" action="ppaction://hlinkshowjump?jump=previousslide"/>
              </a:rPr>
              <a:t>重</a:t>
            </a:r>
            <a:r>
              <a:rPr lang="zh-TW" altLang="en-US" sz="3600" dirty="0">
                <a:solidFill>
                  <a:srgbClr val="7030A0"/>
                </a:solidFill>
                <a:hlinkClick r:id="" action="ppaction://hlinkshowjump?jump=previousslide"/>
              </a:rPr>
              <a:t>新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76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  <p:sndAc>
          <p:stSnd>
            <p:snd r:embed="rId2" name="explode.wav"/>
          </p:stSnd>
        </p:sndAc>
      </p:transition>
    </mc:Choice>
    <mc:Fallback xmlns="">
      <p:transition spd="slow" advClick="0">
        <p:blinds dir="vert"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1436914" y="143692"/>
            <a:ext cx="6126480" cy="2468879"/>
          </a:xfrm>
          <a:prstGeom prst="wedgeEllipseCallout">
            <a:avLst>
              <a:gd name="adj1" fmla="val 14562"/>
              <a:gd name="adj2" fmla="val 62683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n-ea"/>
              </a:rPr>
              <a:t>答對了</a:t>
            </a:r>
            <a:endParaRPr lang="zh-TW" altLang="en-US" sz="8800" dirty="0">
              <a:solidFill>
                <a:schemeClr val="accent3">
                  <a:lumMod val="40000"/>
                  <a:lumOff val="60000"/>
                </a:schemeClr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2612571"/>
            <a:ext cx="3017520" cy="3536552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3716383" y="4592230"/>
            <a:ext cx="1711234" cy="809897"/>
          </a:xfrm>
          <a:prstGeom prst="roundRect">
            <a:avLst/>
          </a:prstGeom>
          <a:gradFill>
            <a:gsLst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掰</a:t>
            </a:r>
            <a:r>
              <a:rPr lang="zh-TW" altLang="en-US" sz="3600" dirty="0">
                <a:solidFill>
                  <a:srgbClr val="7030A0"/>
                </a:solidFill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168076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文鼎中廣告體</vt:lpstr>
      <vt:lpstr>新細明體</vt:lpstr>
      <vt:lpstr>Arial</vt:lpstr>
      <vt:lpstr>Calibri</vt:lpstr>
      <vt:lpstr>Calibri Light</vt:lpstr>
      <vt:lpstr>Office Theme</vt:lpstr>
      <vt:lpstr>快來猜猜看</vt:lpstr>
      <vt:lpstr>猜我喜歡吃什麼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快ㄌㄞ</dc:title>
  <dc:creator>Windows 使用者</dc:creator>
  <cp:lastModifiedBy>Windows 使用者</cp:lastModifiedBy>
  <cp:revision>12</cp:revision>
  <dcterms:created xsi:type="dcterms:W3CDTF">2019-11-11T03:30:43Z</dcterms:created>
  <dcterms:modified xsi:type="dcterms:W3CDTF">2019-11-25T04:01:22Z</dcterms:modified>
</cp:coreProperties>
</file>