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66FF"/>
    <a:srgbClr val="FF505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6820102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536512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3340899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477250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6685417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1782281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3801232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4959837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436999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504695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6573816"/>
      </p:ext>
    </p:extLst>
  </p:cSld>
  <p:clrMapOvr>
    <a:masterClrMapping/>
  </p:clrMapOvr>
  <p:transition spd="slow" advClick="0">
    <p:cover/>
    <p:sndAc>
      <p:stSnd>
        <p:snd r:embed="rId1" name="breez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41DCA-CBDC-4503-AAD3-63F128C0ADC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DAF14-BFDF-46E1-9DE6-60F0534F4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758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cover/>
    <p:sndAc>
      <p:stSnd>
        <p:snd r:embed="rId13" name="breeze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rgbClr val="00B0F0"/>
            </a:gs>
            <a:gs pos="86239">
              <a:schemeClr val="bg1"/>
            </a:gs>
            <a:gs pos="67000">
              <a:srgbClr val="7030A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214438"/>
            <a:ext cx="7772400" cy="2387600"/>
          </a:xfrm>
          <a:gradFill>
            <a:gsLst>
              <a:gs pos="55000">
                <a:srgbClr val="00B0F0"/>
              </a:gs>
              <a:gs pos="0">
                <a:srgbClr val="7030A0"/>
              </a:gs>
              <a:gs pos="89000">
                <a:schemeClr val="bg1"/>
              </a:gs>
            </a:gsLst>
            <a:path path="circle">
              <a:fillToRect l="100000" t="100000"/>
            </a:path>
          </a:gradFill>
        </p:spPr>
        <p:txBody>
          <a:bodyPr>
            <a:prstTxWarp prst="textChevronInverted">
              <a:avLst/>
            </a:prstTxWarp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88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大家來猜猜看</a:t>
            </a:r>
            <a:endParaRPr lang="zh-TW" altLang="en-US" sz="88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FF0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79222" y="5577840"/>
            <a:ext cx="2390503" cy="1031966"/>
          </a:xfrm>
          <a:prstGeom prst="roundRect">
            <a:avLst/>
          </a:prstGeom>
          <a:gradFill flip="none" rotWithShape="1">
            <a:gsLst>
              <a:gs pos="14000">
                <a:schemeClr val="bg1"/>
              </a:gs>
              <a:gs pos="57000">
                <a:srgbClr val="CC66FF"/>
              </a:gs>
              <a:gs pos="100000">
                <a:srgbClr val="FFFFF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5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800" dirty="0">
              <a:solidFill>
                <a:srgbClr val="FF505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3965155"/>
      </p:ext>
    </p:extLst>
  </p:cSld>
  <p:clrMapOvr>
    <a:masterClrMapping/>
  </p:clrMapOvr>
  <p:transition spd="slow" advClick="0">
    <p:cover/>
    <p:sndAc>
      <p:stSnd>
        <p:snd r:embed="rId2" name="breez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猜我喜歡吃什麼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6422568" y="4210594"/>
            <a:ext cx="2390503" cy="1031966"/>
          </a:xfrm>
          <a:prstGeom prst="roundRect">
            <a:avLst/>
          </a:prstGeom>
          <a:gradFill flip="none" rotWithShape="1">
            <a:gsLst>
              <a:gs pos="14000">
                <a:schemeClr val="bg1"/>
              </a:gs>
              <a:gs pos="57000">
                <a:srgbClr val="CC66FF"/>
              </a:gs>
              <a:gs pos="100000">
                <a:srgbClr val="FFFFF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hlinkClick r:id="" action="ppaction://hlinkshowjump?jump=lastslide"/>
              </a:rPr>
              <a:t>拉</a:t>
            </a:r>
            <a:r>
              <a:rPr lang="zh-TW" altLang="en-US" sz="4800" dirty="0">
                <a:solidFill>
                  <a:srgbClr val="FF00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hlinkClick r:id="" action="ppaction://hlinkshowjump?jump=lastslide"/>
              </a:rPr>
              <a:t>麵</a:t>
            </a:r>
            <a:endParaRPr lang="zh-TW" altLang="en-US" sz="4800" dirty="0">
              <a:solidFill>
                <a:srgbClr val="FF00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3579221" y="4210594"/>
            <a:ext cx="2390503" cy="1031966"/>
          </a:xfrm>
          <a:prstGeom prst="roundRect">
            <a:avLst/>
          </a:prstGeom>
          <a:gradFill flip="none" rotWithShape="1">
            <a:gsLst>
              <a:gs pos="14000">
                <a:schemeClr val="bg1"/>
              </a:gs>
              <a:gs pos="57000">
                <a:srgbClr val="CC66FF"/>
              </a:gs>
              <a:gs pos="100000">
                <a:srgbClr val="FFFFF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5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飯糰</a:t>
            </a:r>
            <a:endParaRPr lang="zh-TW" altLang="en-US" sz="4800" dirty="0">
              <a:solidFill>
                <a:srgbClr val="FF505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rId4" action="ppaction://hlinksldjump"/>
          </p:cNvPr>
          <p:cNvSpPr/>
          <p:nvPr/>
        </p:nvSpPr>
        <p:spPr>
          <a:xfrm>
            <a:off x="628650" y="4210594"/>
            <a:ext cx="2390503" cy="1031966"/>
          </a:xfrm>
          <a:prstGeom prst="roundRect">
            <a:avLst/>
          </a:prstGeom>
          <a:gradFill flip="none" rotWithShape="1">
            <a:gsLst>
              <a:gs pos="14000">
                <a:schemeClr val="bg1"/>
              </a:gs>
              <a:gs pos="57000">
                <a:srgbClr val="CC66FF"/>
              </a:gs>
              <a:gs pos="100000">
                <a:srgbClr val="FFFFF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5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布丁</a:t>
            </a:r>
            <a:endParaRPr lang="zh-TW" altLang="en-US" sz="4800" dirty="0">
              <a:solidFill>
                <a:srgbClr val="FF505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97725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836023" y="822960"/>
            <a:ext cx="4624252" cy="357922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2">
                    <a:lumMod val="50000"/>
                  </a:schemeClr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rPr>
              <a:t>答錯了</a:t>
            </a:r>
            <a:endParaRPr lang="zh-TW" altLang="en-US" sz="4400" dirty="0">
              <a:solidFill>
                <a:schemeClr val="accent2">
                  <a:lumMod val="50000"/>
                </a:schemeClr>
              </a:solidFill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633" y="1881052"/>
            <a:ext cx="3640761" cy="4319017"/>
          </a:xfrm>
          <a:prstGeom prst="rect">
            <a:avLst/>
          </a:prstGeom>
        </p:spPr>
      </p:pic>
      <p:sp>
        <p:nvSpPr>
          <p:cNvPr id="6" name="圓角矩形 5">
            <a:hlinkClick r:id="" action="ppaction://hlinkshowjump?jump=previousslide"/>
          </p:cNvPr>
          <p:cNvSpPr/>
          <p:nvPr/>
        </p:nvSpPr>
        <p:spPr>
          <a:xfrm>
            <a:off x="2580130" y="5294811"/>
            <a:ext cx="2390503" cy="1031966"/>
          </a:xfrm>
          <a:prstGeom prst="roundRect">
            <a:avLst/>
          </a:prstGeom>
          <a:gradFill flip="none" rotWithShape="1">
            <a:gsLst>
              <a:gs pos="14000">
                <a:schemeClr val="bg1"/>
              </a:gs>
              <a:gs pos="57000">
                <a:srgbClr val="CC66FF"/>
              </a:gs>
              <a:gs pos="100000">
                <a:srgbClr val="FFFFF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5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800" dirty="0">
                <a:solidFill>
                  <a:srgbClr val="FF5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  <a:endParaRPr lang="zh-TW" altLang="en-US" sz="4800" dirty="0">
              <a:solidFill>
                <a:srgbClr val="FF505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25668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326572" y="574766"/>
            <a:ext cx="5042263" cy="2468880"/>
          </a:xfrm>
          <a:prstGeom prst="wedgeRoundRectCallout">
            <a:avLst>
              <a:gd name="adj1" fmla="val 40293"/>
              <a:gd name="adj2" fmla="val 6454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66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答對了你真棒</a:t>
            </a:r>
            <a:endParaRPr lang="zh-TW" altLang="en-US" sz="5400" dirty="0">
              <a:solidFill>
                <a:srgbClr val="FF66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235" y="2325190"/>
            <a:ext cx="3830650" cy="4234762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2663732" y="5425440"/>
            <a:ext cx="2390503" cy="1031966"/>
          </a:xfrm>
          <a:prstGeom prst="roundRect">
            <a:avLst/>
          </a:prstGeom>
          <a:gradFill flip="none" rotWithShape="1">
            <a:gsLst>
              <a:gs pos="14000">
                <a:schemeClr val="bg1"/>
              </a:gs>
              <a:gs pos="57000">
                <a:srgbClr val="CC66FF"/>
              </a:gs>
              <a:gs pos="100000">
                <a:srgbClr val="FFFFF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rgbClr val="FF505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  <a:hlinkClick r:id="" action="ppaction://hlinkshowjump?jump=endshow"/>
              </a:rPr>
              <a:t>再見</a:t>
            </a:r>
            <a:endParaRPr lang="zh-TW" altLang="en-US" sz="6000" dirty="0">
              <a:solidFill>
                <a:srgbClr val="FF505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28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applause.wav"/>
          </p:stSnd>
        </p:sndAc>
      </p:transition>
    </mc:Choice>
    <mc:Fallback>
      <p:transition spd="slow" advClick="0">
        <p:blinds dir="vert"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21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文鼎特毛楷</vt:lpstr>
      <vt:lpstr>新細明體</vt:lpstr>
      <vt:lpstr>Arial</vt:lpstr>
      <vt:lpstr>Calibri</vt:lpstr>
      <vt:lpstr>Calibri Light</vt:lpstr>
      <vt:lpstr>Office 佈景主題</vt:lpstr>
      <vt:lpstr> 大家來猜猜看</vt:lpstr>
      <vt:lpstr>猜我喜歡吃什麼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大家來猜猜看</dc:title>
  <dc:creator>Windows 使用者</dc:creator>
  <cp:lastModifiedBy>Windows 使用者</cp:lastModifiedBy>
  <cp:revision>11</cp:revision>
  <dcterms:created xsi:type="dcterms:W3CDTF">2019-11-11T03:30:29Z</dcterms:created>
  <dcterms:modified xsi:type="dcterms:W3CDTF">2019-11-25T03:54:29Z</dcterms:modified>
</cp:coreProperties>
</file>