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95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0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718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80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68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368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105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5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51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08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5721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E7350-4298-434D-AE3C-21E7B3E59B8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5C32E-FB6A-4C18-B6A3-76CC7FD0F1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926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FF00"/>
            </a:gs>
            <a:gs pos="0">
              <a:srgbClr val="FF0000"/>
            </a:gs>
            <a:gs pos="100000">
              <a:srgbClr val="92D05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gradFill>
            <a:gsLst>
              <a:gs pos="50000">
                <a:srgbClr val="FFFF00"/>
              </a:gs>
              <a:gs pos="0">
                <a:srgbClr val="FF0000"/>
              </a:gs>
              <a:gs pos="100000">
                <a:srgbClr val="92D050"/>
              </a:gs>
            </a:gsLst>
            <a:path path="circle">
              <a:fillToRect l="100000" t="100000"/>
            </a:path>
          </a:gradFill>
        </p:spPr>
        <p:txBody>
          <a:bodyPr>
            <a:prstTxWarp prst="textDeflate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6600">
                  <a:solidFill>
                    <a:srgbClr val="002060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請你猜猜看</a:t>
            </a:r>
            <a:endParaRPr lang="zh-TW" altLang="en-US" sz="9600" b="1" dirty="0">
              <a:ln w="6600">
                <a:solidFill>
                  <a:srgbClr val="002060"/>
                </a:solidFill>
                <a:prstDash val="solid"/>
              </a:ln>
              <a:solidFill>
                <a:srgbClr val="00B0F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00400" y="4095841"/>
            <a:ext cx="2181497" cy="12540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  <a:hlinkClick r:id="" action="ppaction://hlinkshowjump?jump=nextslide"/>
              </a:rPr>
              <a:t>開始</a:t>
            </a:r>
            <a:endParaRPr lang="zh-TW" altLang="en-US" sz="5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76650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3" y="673230"/>
            <a:ext cx="8021848" cy="43284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783771"/>
            <a:ext cx="7164787" cy="274878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請問我喜歡做什麼</a:t>
            </a:r>
            <a:r>
              <a:rPr lang="en-US" altLang="zh-TW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?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874584" y="5349875"/>
            <a:ext cx="2181497" cy="12540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特圓" panose="020B0609010101010101" pitchFamily="49" charset="-120"/>
                <a:ea typeface="文鼎特圓" panose="020B0609010101010101" pitchFamily="49" charset="-120"/>
                <a:hlinkClick r:id="" action="ppaction://hlinkshowjump?jump=lastslide"/>
              </a:rPr>
              <a:t>放風箏</a:t>
            </a:r>
            <a:endParaRPr lang="zh-TW" altLang="en-US" sz="4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614057" y="5349875"/>
            <a:ext cx="2181497" cy="12540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特圓" panose="020B0609010101010101" pitchFamily="49" charset="-120"/>
                <a:ea typeface="文鼎特圓" panose="020B0609010101010101" pitchFamily="49" charset="-120"/>
                <a:hlinkClick r:id="" action="ppaction://hlinkshowjump?jump=nextslide"/>
              </a:rPr>
              <a:t>看電視</a:t>
            </a:r>
            <a:endParaRPr lang="zh-TW" altLang="en-US" sz="4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353530" y="5383167"/>
            <a:ext cx="2181497" cy="12540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  <a:hlinkClick r:id="" action="ppaction://hlinkshowjump?jump=nextslide"/>
              </a:rPr>
              <a:t>畫畫</a:t>
            </a:r>
            <a:endParaRPr lang="zh-TW" altLang="en-US" sz="5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7261527"/>
      </p:ext>
    </p:extLst>
  </p:cSld>
  <p:clrMapOvr>
    <a:masterClrMapping/>
  </p:clrMapOvr>
  <p:transition spd="slow" advClick="0">
    <p:randomBar dir="vert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378823" y="182881"/>
            <a:ext cx="5747656" cy="546027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答錯了！</a:t>
            </a:r>
            <a:endParaRPr lang="zh-TW" altLang="en-US" sz="6600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405" y="2108345"/>
            <a:ext cx="3300771" cy="3534811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3513908" y="5114744"/>
            <a:ext cx="2181497" cy="12540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  <a:hlinkClick r:id="" action="ppaction://hlinkshowjump?jump=firstslide"/>
              </a:rPr>
              <a:t>重來</a:t>
            </a:r>
            <a:endParaRPr lang="zh-TW" altLang="en-US" sz="5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13577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1005840" y="574766"/>
            <a:ext cx="4010297" cy="2821577"/>
          </a:xfrm>
          <a:prstGeom prst="wedgeRoundRectCallout">
            <a:avLst>
              <a:gd name="adj1" fmla="val 31610"/>
              <a:gd name="adj2" fmla="val 6666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你好棒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0" y="2769326"/>
            <a:ext cx="3025867" cy="3889249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1920239" y="5271499"/>
            <a:ext cx="2181497" cy="12540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特圓" panose="020B0609010101010101" pitchFamily="49" charset="-120"/>
                <a:ea typeface="文鼎特圓" panose="020B0609010101010101" pitchFamily="49" charset="-120"/>
                <a:hlinkClick r:id="" action="ppaction://hlinkshowjump?jump=endshow"/>
              </a:rPr>
              <a:t>結束</a:t>
            </a:r>
            <a:endParaRPr lang="zh-TW" altLang="en-US" sz="54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6246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文鼎中特圓</vt:lpstr>
      <vt:lpstr>文鼎特圓</vt:lpstr>
      <vt:lpstr>文鼎甜妞體P</vt:lpstr>
      <vt:lpstr>文鼎疊圓體</vt:lpstr>
      <vt:lpstr>新細明體</vt:lpstr>
      <vt:lpstr>Arial</vt:lpstr>
      <vt:lpstr>Calibri</vt:lpstr>
      <vt:lpstr>Calibri Light</vt:lpstr>
      <vt:lpstr>Office Theme</vt:lpstr>
      <vt:lpstr>請你猜猜看</vt:lpstr>
      <vt:lpstr>請問我喜歡做什麼?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12</cp:revision>
  <dcterms:created xsi:type="dcterms:W3CDTF">2019-11-11T03:38:04Z</dcterms:created>
  <dcterms:modified xsi:type="dcterms:W3CDTF">2019-11-25T04:01:58Z</dcterms:modified>
</cp:coreProperties>
</file>