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861818"/>
      </p:ext>
    </p:extLst>
  </p:cSld>
  <p:clrMapOvr>
    <a:masterClrMapping/>
  </p:clrMapOvr>
  <p:transition spd="slow" advClick="0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61139"/>
      </p:ext>
    </p:extLst>
  </p:cSld>
  <p:clrMapOvr>
    <a:masterClrMapping/>
  </p:clrMapOvr>
  <p:transition spd="slow" advClick="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7324975"/>
      </p:ext>
    </p:extLst>
  </p:cSld>
  <p:clrMapOvr>
    <a:masterClrMapping/>
  </p:clrMapOvr>
  <p:transition spd="slow" advClick="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56978"/>
      </p:ext>
    </p:extLst>
  </p:cSld>
  <p:clrMapOvr>
    <a:masterClrMapping/>
  </p:clrMapOvr>
  <p:transition spd="slow" advClick="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7500903"/>
      </p:ext>
    </p:extLst>
  </p:cSld>
  <p:clrMapOvr>
    <a:masterClrMapping/>
  </p:clrMapOvr>
  <p:transition spd="slow" advClick="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2218507"/>
      </p:ext>
    </p:extLst>
  </p:cSld>
  <p:clrMapOvr>
    <a:masterClrMapping/>
  </p:clrMapOvr>
  <p:transition spd="slow" advClick="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3631702"/>
      </p:ext>
    </p:extLst>
  </p:cSld>
  <p:clrMapOvr>
    <a:masterClrMapping/>
  </p:clrMapOvr>
  <p:transition spd="slow" advClick="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346582"/>
      </p:ext>
    </p:extLst>
  </p:cSld>
  <p:clrMapOvr>
    <a:masterClrMapping/>
  </p:clrMapOvr>
  <p:transition spd="slow" advClick="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5123920"/>
      </p:ext>
    </p:extLst>
  </p:cSld>
  <p:clrMapOvr>
    <a:masterClrMapping/>
  </p:clrMapOvr>
  <p:transition spd="slow" advClick="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9046864"/>
      </p:ext>
    </p:extLst>
  </p:cSld>
  <p:clrMapOvr>
    <a:masterClrMapping/>
  </p:clrMapOvr>
  <p:transition spd="slow" advClick="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7321491"/>
      </p:ext>
    </p:extLst>
  </p:cSld>
  <p:clrMapOvr>
    <a:masterClrMapping/>
  </p:clrMapOvr>
  <p:transition spd="slow" advClick="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80364-B5F4-474D-8FD3-D2E0FF766D49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D9BD2-ECD1-45A1-9BEE-637729CDF1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843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 advClick="0">
    <p:randomBar dir="vert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4000">
              <a:srgbClr val="FF0000"/>
            </a:gs>
            <a:gs pos="48000">
              <a:srgbClr val="FFC000"/>
            </a:gs>
            <a:gs pos="84000">
              <a:srgbClr val="FFFF00"/>
            </a:gs>
            <a:gs pos="66000">
              <a:srgbClr val="FFE100"/>
            </a:gs>
            <a:gs pos="97000">
              <a:schemeClr val="bg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DoubleWave1">
              <a:avLst/>
            </a:prstTxWarp>
          </a:bodyPr>
          <a:lstStyle/>
          <a:p>
            <a:r>
              <a:rPr lang="zh-TW" altLang="en-US" dirty="0" smtClean="0">
                <a:solidFill>
                  <a:srgbClr val="3366FF"/>
                </a:solidFill>
                <a:latin typeface="文鼎勘亭流" panose="020B0609010101010101" pitchFamily="49" charset="-120"/>
                <a:ea typeface="文鼎勘亭流" panose="020B0609010101010101" pitchFamily="49" charset="-120"/>
              </a:rPr>
              <a:t>大家來猜謎</a:t>
            </a:r>
            <a:endParaRPr lang="zh-TW" altLang="en-US" dirty="0">
              <a:solidFill>
                <a:srgbClr val="3366FF"/>
              </a:solidFill>
              <a:latin typeface="文鼎勘亭流" panose="020B0609010101010101" pitchFamily="49" charset="-120"/>
              <a:ea typeface="文鼎勘亭流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/>
          <p:cNvSpPr/>
          <p:nvPr/>
        </p:nvSpPr>
        <p:spPr>
          <a:xfrm>
            <a:off x="4062548" y="5480504"/>
            <a:ext cx="1946367" cy="1234440"/>
          </a:xfrm>
          <a:prstGeom prst="roundRect">
            <a:avLst>
              <a:gd name="adj" fmla="val 214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nextslide"/>
              </a:rPr>
              <a:t>開始</a:t>
            </a:r>
            <a:endParaRPr lang="zh-TW" altLang="en-US" sz="5400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6526723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 smtClean="0">
                <a:solidFill>
                  <a:srgbClr val="7030A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請問我喜歡做什麼活動</a:t>
            </a:r>
            <a:r>
              <a:rPr lang="en-US" altLang="zh-TW" sz="5400" dirty="0" smtClean="0">
                <a:solidFill>
                  <a:srgbClr val="7030A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?</a:t>
            </a:r>
            <a:endParaRPr lang="zh-TW" altLang="en-US" sz="5400" dirty="0">
              <a:solidFill>
                <a:srgbClr val="7030A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6792684" y="4808220"/>
            <a:ext cx="1946367" cy="1234440"/>
          </a:xfrm>
          <a:prstGeom prst="roundRect">
            <a:avLst>
              <a:gd name="adj" fmla="val 21428"/>
            </a:avLst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都喜歡</a:t>
            </a:r>
            <a:endParaRPr lang="zh-TW" altLang="en-US" sz="40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731622" y="4808220"/>
            <a:ext cx="1946367" cy="1289504"/>
          </a:xfrm>
          <a:prstGeom prst="roundRect">
            <a:avLst>
              <a:gd name="adj" fmla="val 21428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腳踏</a:t>
            </a:r>
            <a:r>
              <a:rPr lang="zh-TW" altLang="en-US" sz="4000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車</a:t>
            </a:r>
            <a:endParaRPr lang="zh-TW" altLang="en-US" sz="40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487680" y="4808220"/>
            <a:ext cx="1946367" cy="1234440"/>
          </a:xfrm>
          <a:prstGeom prst="roundRect">
            <a:avLst>
              <a:gd name="adj" fmla="val 21428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玩水</a:t>
            </a:r>
            <a:endParaRPr lang="zh-TW" altLang="en-US" sz="5400" dirty="0">
              <a:solidFill>
                <a:schemeClr val="bg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9328529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3350" y="2078355"/>
            <a:ext cx="5200650" cy="489585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2166801" y="182880"/>
            <a:ext cx="3553097" cy="2586445"/>
          </a:xfrm>
          <a:prstGeom prst="wedgeEllipseCallout">
            <a:avLst>
              <a:gd name="adj1" fmla="val 49755"/>
              <a:gd name="adj2" fmla="val 498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加油</a:t>
            </a:r>
            <a:r>
              <a:rPr lang="en-US" altLang="zh-TW" sz="3600" dirty="0" smtClean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!</a:t>
            </a:r>
            <a:r>
              <a:rPr lang="en-US" altLang="zh-TW" sz="3600" dirty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/>
            </a:r>
            <a:br>
              <a:rPr lang="en-US" altLang="zh-TW" sz="3600" dirty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</a:br>
            <a:r>
              <a:rPr lang="zh-TW" altLang="en-US" sz="3600" dirty="0" smtClean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加油</a:t>
            </a:r>
            <a:r>
              <a:rPr lang="en-US" altLang="zh-TW" sz="3600" dirty="0" smtClean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!</a:t>
            </a:r>
          </a:p>
          <a:p>
            <a:pPr algn="ctr"/>
            <a:r>
              <a:rPr lang="zh-TW" altLang="en-US" sz="3600" dirty="0" smtClean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終點在前</a:t>
            </a:r>
            <a:r>
              <a:rPr lang="zh-TW" altLang="en-US" sz="3600" dirty="0">
                <a:solidFill>
                  <a:srgbClr val="FFFF0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面</a:t>
            </a:r>
          </a:p>
        </p:txBody>
      </p:sp>
      <p:sp>
        <p:nvSpPr>
          <p:cNvPr id="4" name="圓角矩形 3">
            <a:hlinkClick r:id="rId3" action="ppaction://hlinksldjump"/>
          </p:cNvPr>
          <p:cNvSpPr/>
          <p:nvPr/>
        </p:nvSpPr>
        <p:spPr>
          <a:xfrm>
            <a:off x="0" y="5623560"/>
            <a:ext cx="1946367" cy="1234440"/>
          </a:xfrm>
          <a:prstGeom prst="roundRect">
            <a:avLst>
              <a:gd name="adj" fmla="val 21428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重新</a:t>
            </a:r>
            <a:endParaRPr lang="zh-TW" altLang="en-US" sz="5400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9267667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02" y="1467385"/>
            <a:ext cx="4212338" cy="5156138"/>
          </a:xfrm>
          <a:prstGeom prst="rect">
            <a:avLst/>
          </a:prstGeom>
        </p:spPr>
      </p:pic>
      <p:sp>
        <p:nvSpPr>
          <p:cNvPr id="5" name="橢圓形圖說文字 4"/>
          <p:cNvSpPr/>
          <p:nvPr/>
        </p:nvSpPr>
        <p:spPr>
          <a:xfrm>
            <a:off x="4833257" y="37002"/>
            <a:ext cx="4140926" cy="2860766"/>
          </a:xfrm>
          <a:prstGeom prst="wedgeEllipseCallout">
            <a:avLst>
              <a:gd name="adj1" fmla="val -60606"/>
              <a:gd name="adj2" fmla="val 55310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阿不就好棒棒</a:t>
            </a:r>
            <a:r>
              <a:rPr lang="en-US" altLang="zh-TW" sz="5400" dirty="0">
                <a:solidFill>
                  <a:srgbClr val="FF0000"/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!</a:t>
            </a:r>
            <a:endParaRPr lang="zh-TW" altLang="en-US" sz="5400" dirty="0">
              <a:solidFill>
                <a:srgbClr val="FF0000"/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firstslide"/>
          </p:cNvPr>
          <p:cNvSpPr/>
          <p:nvPr/>
        </p:nvSpPr>
        <p:spPr>
          <a:xfrm>
            <a:off x="5434148" y="5049429"/>
            <a:ext cx="1946367" cy="1234440"/>
          </a:xfrm>
          <a:prstGeom prst="roundRect">
            <a:avLst>
              <a:gd name="adj" fmla="val 21428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smtClean="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掰</a:t>
            </a:r>
            <a:r>
              <a:rPr lang="zh-TW" altLang="en-US" sz="5400">
                <a:solidFill>
                  <a:srgbClr val="00206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掰</a:t>
            </a:r>
            <a:endParaRPr lang="zh-TW" altLang="en-US" sz="5400" dirty="0">
              <a:solidFill>
                <a:srgbClr val="00206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1077627"/>
      </p:ext>
    </p:extLst>
  </p:cSld>
  <p:clrMapOvr>
    <a:masterClrMapping/>
  </p:clrMapOvr>
  <p:transition spd="slow" advClick="0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28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文鼎中特廣告體</vt:lpstr>
      <vt:lpstr>文鼎勘亭流</vt:lpstr>
      <vt:lpstr>文鼎甜妞體P</vt:lpstr>
      <vt:lpstr>文鼎疊圓體</vt:lpstr>
      <vt:lpstr>新細明體</vt:lpstr>
      <vt:lpstr>Arial</vt:lpstr>
      <vt:lpstr>Calibri</vt:lpstr>
      <vt:lpstr>Calibri Light</vt:lpstr>
      <vt:lpstr>Office 佈景主題</vt:lpstr>
      <vt:lpstr>大家來猜謎</vt:lpstr>
      <vt:lpstr>請問我喜歡做什麼活動?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2019-11-11T03:31:02Z</dcterms:created>
  <dcterms:modified xsi:type="dcterms:W3CDTF">2019-11-25T04:01:36Z</dcterms:modified>
</cp:coreProperties>
</file>